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91" r:id="rId5"/>
    <p:sldMasterId id="2147483833" r:id="rId6"/>
    <p:sldMasterId id="2147483836" r:id="rId7"/>
  </p:sldMasterIdLst>
  <p:notesMasterIdLst>
    <p:notesMasterId r:id="rId34"/>
  </p:notesMasterIdLst>
  <p:sldIdLst>
    <p:sldId id="272" r:id="rId8"/>
    <p:sldId id="257" r:id="rId9"/>
    <p:sldId id="258" r:id="rId10"/>
    <p:sldId id="259" r:id="rId11"/>
    <p:sldId id="279" r:id="rId12"/>
    <p:sldId id="262" r:id="rId13"/>
    <p:sldId id="260" r:id="rId14"/>
    <p:sldId id="283" r:id="rId15"/>
    <p:sldId id="261" r:id="rId16"/>
    <p:sldId id="280" r:id="rId17"/>
    <p:sldId id="273" r:id="rId18"/>
    <p:sldId id="263" r:id="rId19"/>
    <p:sldId id="281" r:id="rId20"/>
    <p:sldId id="264" r:id="rId21"/>
    <p:sldId id="278" r:id="rId22"/>
    <p:sldId id="265" r:id="rId23"/>
    <p:sldId id="266" r:id="rId24"/>
    <p:sldId id="275" r:id="rId25"/>
    <p:sldId id="268" r:id="rId26"/>
    <p:sldId id="271" r:id="rId27"/>
    <p:sldId id="274" r:id="rId28"/>
    <p:sldId id="269" r:id="rId29"/>
    <p:sldId id="276" r:id="rId30"/>
    <p:sldId id="277" r:id="rId31"/>
    <p:sldId id="270" r:id="rId32"/>
    <p:sldId id="282"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ébut" id="{70EE9A26-04EF-4F52-8CEE-1B95A8E7675D}">
          <p14:sldIdLst>
            <p14:sldId id="272"/>
            <p14:sldId id="257"/>
          </p14:sldIdLst>
        </p14:section>
        <p14:section name="Alerte" id="{68B9B619-6AA7-466F-AF6C-640F3705BF19}">
          <p14:sldIdLst>
            <p14:sldId id="258"/>
            <p14:sldId id="259"/>
            <p14:sldId id="279"/>
            <p14:sldId id="262"/>
            <p14:sldId id="260"/>
            <p14:sldId id="283"/>
            <p14:sldId id="261"/>
            <p14:sldId id="280"/>
          </p14:sldIdLst>
        </p14:section>
        <p14:section name="Implant" id="{2430CBCC-8265-4742-9D1B-7CDD65DE8440}">
          <p14:sldIdLst>
            <p14:sldId id="273"/>
            <p14:sldId id="263"/>
            <p14:sldId id="281"/>
          </p14:sldIdLst>
        </p14:section>
        <p14:section name="Persistance" id="{FE16050E-6F5C-4DFB-8211-B0FBEB1BB655}">
          <p14:sldIdLst>
            <p14:sldId id="264"/>
            <p14:sldId id="278"/>
          </p14:sldIdLst>
        </p14:section>
        <p14:section name="Mouvement" id="{B1CF2611-B9E9-4125-A5C7-4DB0DFFF0268}">
          <p14:sldIdLst>
            <p14:sldId id="265"/>
          </p14:sldIdLst>
        </p14:section>
        <p14:section name="Cohérence" id="{B394F5B3-A097-4EFC-A4C8-464AECF4F119}">
          <p14:sldIdLst>
            <p14:sldId id="266"/>
            <p14:sldId id="275"/>
          </p14:sldIdLst>
        </p14:section>
        <p14:section name="Nausée" id="{B1E041C6-9A89-47B2-B707-362E72E80C7D}">
          <p14:sldIdLst>
            <p14:sldId id="268"/>
            <p14:sldId id="271"/>
            <p14:sldId id="274"/>
          </p14:sldIdLst>
        </p14:section>
        <p14:section name="Sonification" id="{ED5F3633-20BC-44F4-A243-ED5D5A7AED7A}">
          <p14:sldIdLst>
            <p14:sldId id="269"/>
            <p14:sldId id="276"/>
            <p14:sldId id="277"/>
          </p14:sldIdLst>
        </p14:section>
        <p14:section name="Fin" id="{CA95D347-2DA6-4D5C-9813-FAD3235375E7}">
          <p14:sldIdLst>
            <p14:sldId id="270"/>
            <p14:sldId id="28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ce Milette" initials="LM" lastIdx="2" clrIdx="0">
    <p:extLst>
      <p:ext uri="{19B8F6BF-5375-455C-9EA6-DF929625EA0E}">
        <p15:presenceInfo xmlns:p15="http://schemas.microsoft.com/office/powerpoint/2012/main" userId="Laurence Milett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39DBD3-3146-4644-AFE8-82957FE28283}" v="1942" dt="2022-07-31T14:29:01.698"/>
    <p1510:client id="{99F88614-A0CD-EF83-677F-D436EAF6F873}" v="4" dt="2022-07-31T20:49:08.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aumi\Documents\GitHub\UdeS_S4_APP6\Alerte\Mesure%20Intermediair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umi\Documents\GitHub\UdeS_S4_APP6\Alerte\Freque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umi\Documents\GitHub\UdeS_S4_APP6\Alerte\Frequenc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umi\Documents\GitHub\UdeS_S4_APP6\Coherence\Evaluation.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CA"/>
              <a:t>Seuil</a:t>
            </a:r>
            <a:r>
              <a:rPr lang="fr-CA" baseline="0"/>
              <a:t> d'écoute selon la fréquence</a:t>
            </a:r>
            <a:endParaRPr lang="fr-CA"/>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errBars>
            <c:errDir val="y"/>
            <c:errBarType val="plus"/>
            <c:errValType val="cust"/>
            <c:noEndCap val="0"/>
            <c:plus>
              <c:numRef>
                <c:f>Sheet1!$U$5:$U$21</c:f>
                <c:numCache>
                  <c:formatCode>General</c:formatCode>
                  <c:ptCount val="17"/>
                  <c:pt idx="0">
                    <c:v>7.4720880609392859E-2</c:v>
                  </c:pt>
                  <c:pt idx="1">
                    <c:v>6.7926004230245723E-2</c:v>
                  </c:pt>
                  <c:pt idx="2">
                    <c:v>2.347555180158882E-2</c:v>
                  </c:pt>
                  <c:pt idx="3">
                    <c:v>9.3265271454893856E-3</c:v>
                  </c:pt>
                  <c:pt idx="4">
                    <c:v>2.2387992038628287E-2</c:v>
                  </c:pt>
                  <c:pt idx="5">
                    <c:v>2.2360679774997873E-2</c:v>
                  </c:pt>
                  <c:pt idx="6">
                    <c:v>8.3262554551115919E-3</c:v>
                  </c:pt>
                  <c:pt idx="7">
                    <c:v>9.2410888385970457E-3</c:v>
                  </c:pt>
                  <c:pt idx="8">
                    <c:v>1.7184649190147203E-2</c:v>
                  </c:pt>
                  <c:pt idx="9">
                    <c:v>6.0895125325764639E-3</c:v>
                  </c:pt>
                  <c:pt idx="10">
                    <c:v>1.2544870287052169E-3</c:v>
                  </c:pt>
                  <c:pt idx="11">
                    <c:v>1.2970355999462387E-3</c:v>
                  </c:pt>
                  <c:pt idx="12">
                    <c:v>4.8225087186577693E-4</c:v>
                  </c:pt>
                  <c:pt idx="13">
                    <c:v>5.915968338469726E-4</c:v>
                  </c:pt>
                  <c:pt idx="14">
                    <c:v>3.3322359010551209E-4</c:v>
                  </c:pt>
                  <c:pt idx="15">
                    <c:v>1.5461631249331102E-3</c:v>
                  </c:pt>
                  <c:pt idx="16">
                    <c:v>1.5982116243232723E-3</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xVal>
            <c:numRef>
              <c:f>Sheet1!$A$5:$A$21</c:f>
              <c:numCache>
                <c:formatCode>General</c:formatCode>
                <c:ptCount val="17"/>
                <c:pt idx="0">
                  <c:v>100</c:v>
                </c:pt>
                <c:pt idx="1">
                  <c:v>120</c:v>
                </c:pt>
                <c:pt idx="2">
                  <c:v>150</c:v>
                </c:pt>
                <c:pt idx="3">
                  <c:v>180</c:v>
                </c:pt>
                <c:pt idx="4">
                  <c:v>200</c:v>
                </c:pt>
                <c:pt idx="5">
                  <c:v>250</c:v>
                </c:pt>
                <c:pt idx="6">
                  <c:v>500</c:v>
                </c:pt>
                <c:pt idx="7">
                  <c:v>1000</c:v>
                </c:pt>
                <c:pt idx="8">
                  <c:v>2000</c:v>
                </c:pt>
                <c:pt idx="9">
                  <c:v>3000</c:v>
                </c:pt>
                <c:pt idx="10">
                  <c:v>3300</c:v>
                </c:pt>
                <c:pt idx="11">
                  <c:v>3600</c:v>
                </c:pt>
                <c:pt idx="12">
                  <c:v>4000</c:v>
                </c:pt>
                <c:pt idx="13">
                  <c:v>5000</c:v>
                </c:pt>
                <c:pt idx="14">
                  <c:v>7000</c:v>
                </c:pt>
                <c:pt idx="15">
                  <c:v>9000</c:v>
                </c:pt>
                <c:pt idx="16">
                  <c:v>11000</c:v>
                </c:pt>
              </c:numCache>
            </c:numRef>
          </c:xVal>
          <c:yVal>
            <c:numRef>
              <c:f>Sheet1!$T$5:$T$21</c:f>
              <c:numCache>
                <c:formatCode>0.00%</c:formatCode>
                <c:ptCount val="17"/>
                <c:pt idx="0">
                  <c:v>0.70750000000000002</c:v>
                </c:pt>
                <c:pt idx="1">
                  <c:v>0.4474999999999999</c:v>
                </c:pt>
                <c:pt idx="2">
                  <c:v>0.16500000000000004</c:v>
                </c:pt>
                <c:pt idx="3">
                  <c:v>0.10583333333333333</c:v>
                </c:pt>
                <c:pt idx="4">
                  <c:v>0.12833333333333333</c:v>
                </c:pt>
                <c:pt idx="5">
                  <c:v>0.1</c:v>
                </c:pt>
                <c:pt idx="6">
                  <c:v>3.3333333333333333E-2</c:v>
                </c:pt>
                <c:pt idx="7">
                  <c:v>3.4166666666666665E-2</c:v>
                </c:pt>
                <c:pt idx="8">
                  <c:v>2.6666666666666668E-2</c:v>
                </c:pt>
                <c:pt idx="9">
                  <c:v>1.0416666666666666E-2</c:v>
                </c:pt>
                <c:pt idx="10">
                  <c:v>3.0833333333333329E-3</c:v>
                </c:pt>
                <c:pt idx="11">
                  <c:v>2.4166666666666668E-3</c:v>
                </c:pt>
                <c:pt idx="12">
                  <c:v>1.0666666666666667E-3</c:v>
                </c:pt>
                <c:pt idx="13">
                  <c:v>1.7083333333333334E-3</c:v>
                </c:pt>
                <c:pt idx="14">
                  <c:v>2.7499999999999998E-3</c:v>
                </c:pt>
                <c:pt idx="15">
                  <c:v>3.9583333333333337E-3</c:v>
                </c:pt>
                <c:pt idx="16">
                  <c:v>2.9583333333333336E-3</c:v>
                </c:pt>
              </c:numCache>
            </c:numRef>
          </c:yVal>
          <c:smooth val="0"/>
          <c:extLst>
            <c:ext xmlns:c16="http://schemas.microsoft.com/office/drawing/2014/chart" uri="{C3380CC4-5D6E-409C-BE32-E72D297353CC}">
              <c16:uniqueId val="{00000000-0534-427D-928F-C7A9ACE27629}"/>
            </c:ext>
          </c:extLst>
        </c:ser>
        <c:dLbls>
          <c:showLegendKey val="0"/>
          <c:showVal val="0"/>
          <c:showCatName val="0"/>
          <c:showSerName val="0"/>
          <c:showPercent val="0"/>
          <c:showBubbleSize val="0"/>
        </c:dLbls>
        <c:axId val="203398720"/>
        <c:axId val="203383328"/>
      </c:scatterChart>
      <c:valAx>
        <c:axId val="203398720"/>
        <c:scaling>
          <c:logBase val="10"/>
          <c:orientation val="minMax"/>
          <c:max val="15000"/>
          <c:min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CA"/>
                  <a:t>Fréquences (Hz)</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3383328"/>
        <c:crosses val="autoZero"/>
        <c:crossBetween val="midCat"/>
      </c:valAx>
      <c:valAx>
        <c:axId val="203383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CA"/>
                  <a:t>pourcentage</a:t>
                </a:r>
                <a:r>
                  <a:rPr lang="fr-CA" baseline="0"/>
                  <a:t> de volume</a:t>
                </a:r>
                <a:endParaRPr lang="fr-CA"/>
              </a:p>
            </c:rich>
          </c:tx>
          <c:layout>
            <c:manualLayout>
              <c:xMode val="edge"/>
              <c:yMode val="edge"/>
              <c:x val="2.3747841105354058E-2"/>
              <c:y val="0.3461703615164294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33987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Fréquence d'écoute</a:t>
            </a:r>
            <a:r>
              <a:rPr lang="en-CA" baseline="0"/>
              <a:t> des rotations</a:t>
            </a:r>
            <a:endParaRPr lang="en-CA"/>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v>Fréquence base</c:v>
          </c:tx>
          <c:spPr>
            <a:solidFill>
              <a:schemeClr val="dk1">
                <a:tint val="88500"/>
              </a:schemeClr>
            </a:solidFill>
            <a:ln>
              <a:noFill/>
            </a:ln>
            <a:effectLst/>
          </c:spPr>
          <c:invertIfNegative val="0"/>
          <c:cat>
            <c:numRef>
              <c:f>Sheet1!$A$4:$A$7</c:f>
              <c:numCache>
                <c:formatCode>General</c:formatCode>
                <c:ptCount val="4"/>
                <c:pt idx="0">
                  <c:v>200</c:v>
                </c:pt>
                <c:pt idx="1">
                  <c:v>500</c:v>
                </c:pt>
                <c:pt idx="2">
                  <c:v>1000</c:v>
                </c:pt>
                <c:pt idx="3">
                  <c:v>3000</c:v>
                </c:pt>
              </c:numCache>
            </c:numRef>
          </c:cat>
          <c:val>
            <c:numRef>
              <c:f>Sheet1!$A$4:$A$7</c:f>
              <c:numCache>
                <c:formatCode>General</c:formatCode>
                <c:ptCount val="4"/>
                <c:pt idx="0">
                  <c:v>200</c:v>
                </c:pt>
                <c:pt idx="1">
                  <c:v>500</c:v>
                </c:pt>
                <c:pt idx="2">
                  <c:v>1000</c:v>
                </c:pt>
                <c:pt idx="3">
                  <c:v>3000</c:v>
                </c:pt>
              </c:numCache>
            </c:numRef>
          </c:val>
          <c:extLst>
            <c:ext xmlns:c16="http://schemas.microsoft.com/office/drawing/2014/chart" uri="{C3380CC4-5D6E-409C-BE32-E72D297353CC}">
              <c16:uniqueId val="{00000000-6D00-4AB1-805A-DEBF10180373}"/>
            </c:ext>
          </c:extLst>
        </c:ser>
        <c:ser>
          <c:idx val="1"/>
          <c:order val="1"/>
          <c:tx>
            <c:v>Fréquence </c:v>
          </c:tx>
          <c:spPr>
            <a:solidFill>
              <a:schemeClr val="dk1">
                <a:tint val="55000"/>
              </a:schemeClr>
            </a:solidFill>
            <a:ln>
              <a:noFill/>
            </a:ln>
            <a:effectLst/>
          </c:spPr>
          <c:invertIfNegative val="0"/>
          <c:cat>
            <c:numRef>
              <c:f>Sheet1!$A$4:$A$7</c:f>
              <c:numCache>
                <c:formatCode>General</c:formatCode>
                <c:ptCount val="4"/>
                <c:pt idx="0">
                  <c:v>200</c:v>
                </c:pt>
                <c:pt idx="1">
                  <c:v>500</c:v>
                </c:pt>
                <c:pt idx="2">
                  <c:v>1000</c:v>
                </c:pt>
                <c:pt idx="3">
                  <c:v>3000</c:v>
                </c:pt>
              </c:numCache>
            </c:numRef>
          </c:cat>
          <c:val>
            <c:numRef>
              <c:f>Sheet1!$Z$4:$Z$7</c:f>
              <c:numCache>
                <c:formatCode>0</c:formatCode>
                <c:ptCount val="4"/>
                <c:pt idx="0">
                  <c:v>220.16666666666669</c:v>
                </c:pt>
                <c:pt idx="1">
                  <c:v>525.83333333333326</c:v>
                </c:pt>
                <c:pt idx="2">
                  <c:v>1014.5833333333334</c:v>
                </c:pt>
                <c:pt idx="3">
                  <c:v>3014.25</c:v>
                </c:pt>
              </c:numCache>
            </c:numRef>
          </c:val>
          <c:extLst>
            <c:ext xmlns:c16="http://schemas.microsoft.com/office/drawing/2014/chart" uri="{C3380CC4-5D6E-409C-BE32-E72D297353CC}">
              <c16:uniqueId val="{00000001-6D00-4AB1-805A-DEBF10180373}"/>
            </c:ext>
          </c:extLst>
        </c:ser>
        <c:dLbls>
          <c:showLegendKey val="0"/>
          <c:showVal val="0"/>
          <c:showCatName val="0"/>
          <c:showSerName val="0"/>
          <c:showPercent val="0"/>
          <c:showBubbleSize val="0"/>
        </c:dLbls>
        <c:gapWidth val="219"/>
        <c:overlap val="-27"/>
        <c:axId val="966470280"/>
        <c:axId val="966472248"/>
      </c:barChart>
      <c:catAx>
        <c:axId val="966470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66472248"/>
        <c:crosses val="autoZero"/>
        <c:auto val="1"/>
        <c:lblAlgn val="ctr"/>
        <c:lblOffset val="100"/>
        <c:noMultiLvlLbl val="0"/>
      </c:catAx>
      <c:valAx>
        <c:axId val="966472248"/>
        <c:scaling>
          <c:logBase val="10"/>
          <c:orientation val="minMax"/>
          <c:max val="5000"/>
          <c:min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66470280"/>
        <c:crosses val="autoZero"/>
        <c:crossBetween val="between"/>
        <c:majorUnit val="1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Différence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1"/>
          <c:order val="0"/>
          <c:tx>
            <c:v>Différence entre fréquence battement et fréquence base</c:v>
          </c:tx>
          <c:spPr>
            <a:solidFill>
              <a:schemeClr val="accent5"/>
            </a:solidFill>
            <a:ln>
              <a:noFill/>
            </a:ln>
            <a:effectLst/>
          </c:spPr>
          <c:invertIfNegative val="0"/>
          <c:cat>
            <c:numRef>
              <c:f>Sheet1!$A$4:$A$7</c:f>
              <c:numCache>
                <c:formatCode>General</c:formatCode>
                <c:ptCount val="4"/>
                <c:pt idx="0">
                  <c:v>200</c:v>
                </c:pt>
                <c:pt idx="1">
                  <c:v>500</c:v>
                </c:pt>
                <c:pt idx="2">
                  <c:v>1000</c:v>
                </c:pt>
                <c:pt idx="3">
                  <c:v>3000</c:v>
                </c:pt>
              </c:numCache>
            </c:numRef>
          </c:cat>
          <c:val>
            <c:numRef>
              <c:f>Sheet1!$AB$4:$AB$7</c:f>
              <c:numCache>
                <c:formatCode>0</c:formatCode>
                <c:ptCount val="4"/>
                <c:pt idx="0">
                  <c:v>20.166666666666686</c:v>
                </c:pt>
                <c:pt idx="1">
                  <c:v>25.833333333333258</c:v>
                </c:pt>
                <c:pt idx="2">
                  <c:v>14.583333333333371</c:v>
                </c:pt>
                <c:pt idx="3">
                  <c:v>14.25</c:v>
                </c:pt>
              </c:numCache>
            </c:numRef>
          </c:val>
          <c:extLst>
            <c:ext xmlns:c16="http://schemas.microsoft.com/office/drawing/2014/chart" uri="{C3380CC4-5D6E-409C-BE32-E72D297353CC}">
              <c16:uniqueId val="{00000000-949A-435B-A084-4C0197EE0F76}"/>
            </c:ext>
          </c:extLst>
        </c:ser>
        <c:dLbls>
          <c:showLegendKey val="0"/>
          <c:showVal val="0"/>
          <c:showCatName val="0"/>
          <c:showSerName val="0"/>
          <c:showPercent val="0"/>
          <c:showBubbleSize val="0"/>
        </c:dLbls>
        <c:gapWidth val="219"/>
        <c:overlap val="-27"/>
        <c:axId val="519582664"/>
        <c:axId val="519586600"/>
      </c:barChart>
      <c:catAx>
        <c:axId val="519582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19586600"/>
        <c:crosses val="autoZero"/>
        <c:auto val="1"/>
        <c:lblAlgn val="ctr"/>
        <c:lblOffset val="100"/>
        <c:noMultiLvlLbl val="0"/>
      </c:catAx>
      <c:valAx>
        <c:axId val="5195866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19582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fr-CA" sz="1600" b="1" i="0" u="none" strike="noStrike" baseline="0"/>
              <a:t>Graphique de la perception de la synchronie</a:t>
            </a:r>
            <a:endParaRPr lang="fr-CA" sz="160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6.9982933086236723E-2"/>
          <c:y val="0.11247156107869968"/>
          <c:w val="0.89543694049191136"/>
          <c:h val="0.81994572435375346"/>
        </c:manualLayout>
      </c:layout>
      <c:barChart>
        <c:barDir val="col"/>
        <c:grouping val="clustered"/>
        <c:varyColors val="0"/>
        <c:ser>
          <c:idx val="0"/>
          <c:order val="0"/>
          <c:tx>
            <c:v>Pascal</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(Sheet1!$D$12,Sheet1!$D$14)</c:f>
                <c:numCache>
                  <c:formatCode>General</c:formatCode>
                  <c:ptCount val="2"/>
                  <c:pt idx="0">
                    <c:v>13.291601358251258</c:v>
                  </c:pt>
                  <c:pt idx="1">
                    <c:v>9.8319208025017524</c:v>
                  </c:pt>
                </c:numCache>
              </c:numRef>
            </c:plus>
            <c:minus>
              <c:numRef>
                <c:f>(Sheet1!$D$12,Sheet1!$D$14)</c:f>
                <c:numCache>
                  <c:formatCode>General</c:formatCode>
                  <c:ptCount val="2"/>
                  <c:pt idx="0">
                    <c:v>13.291601358251258</c:v>
                  </c:pt>
                  <c:pt idx="1">
                    <c:v>9.8319208025017524</c:v>
                  </c:pt>
                </c:numCache>
              </c:numRef>
            </c:minus>
            <c:spPr>
              <a:noFill/>
              <a:ln w="9525" cap="flat" cmpd="sng" algn="ctr">
                <a:solidFill>
                  <a:schemeClr val="tx1">
                    <a:lumMod val="65000"/>
                    <a:lumOff val="35000"/>
                  </a:schemeClr>
                </a:solidFill>
                <a:round/>
              </a:ln>
              <a:effectLst/>
            </c:spPr>
          </c:errBars>
          <c:cat>
            <c:strRef>
              <c:f>(Sheet1!$A$12,Sheet1!$A$14)</c:f>
              <c:strCache>
                <c:ptCount val="2"/>
                <c:pt idx="0">
                  <c:v>Avance</c:v>
                </c:pt>
                <c:pt idx="1">
                  <c:v>Retard</c:v>
                </c:pt>
              </c:strCache>
            </c:strRef>
          </c:cat>
          <c:val>
            <c:numRef>
              <c:f>(Sheet1!$C$12,Sheet1!$C$14)</c:f>
              <c:numCache>
                <c:formatCode>0</c:formatCode>
                <c:ptCount val="2"/>
                <c:pt idx="0">
                  <c:v>188.33333333333334</c:v>
                </c:pt>
                <c:pt idx="1">
                  <c:v>178.33333333333334</c:v>
                </c:pt>
              </c:numCache>
            </c:numRef>
          </c:val>
          <c:extLst>
            <c:ext xmlns:c16="http://schemas.microsoft.com/office/drawing/2014/chart" uri="{C3380CC4-5D6E-409C-BE32-E72D297353CC}">
              <c16:uniqueId val="{00000000-8022-40D7-986F-5DA6937F7E0F}"/>
            </c:ext>
          </c:extLst>
        </c:ser>
        <c:ser>
          <c:idx val="1"/>
          <c:order val="1"/>
          <c:tx>
            <c:v>Laurence</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errBars>
            <c:errBarType val="both"/>
            <c:errValType val="cust"/>
            <c:noEndCap val="0"/>
            <c:plus>
              <c:numRef>
                <c:f>(Sheet1!$D$13,Sheet1!$D$15)</c:f>
                <c:numCache>
                  <c:formatCode>General</c:formatCode>
                  <c:ptCount val="2"/>
                  <c:pt idx="0">
                    <c:v>15.664184200483174</c:v>
                  </c:pt>
                  <c:pt idx="1">
                    <c:v>13.341664064126334</c:v>
                  </c:pt>
                </c:numCache>
              </c:numRef>
            </c:plus>
            <c:minus>
              <c:numRef>
                <c:f>(Sheet1!$D$13,Sheet1!$D$15)</c:f>
                <c:numCache>
                  <c:formatCode>General</c:formatCode>
                  <c:ptCount val="2"/>
                  <c:pt idx="0">
                    <c:v>15.664184200483174</c:v>
                  </c:pt>
                  <c:pt idx="1">
                    <c:v>13.341664064126334</c:v>
                  </c:pt>
                </c:numCache>
              </c:numRef>
            </c:minus>
            <c:spPr>
              <a:noFill/>
              <a:ln w="9525" cap="flat" cmpd="sng" algn="ctr">
                <a:solidFill>
                  <a:schemeClr val="tx1">
                    <a:lumMod val="65000"/>
                    <a:lumOff val="35000"/>
                  </a:schemeClr>
                </a:solidFill>
                <a:round/>
              </a:ln>
              <a:effectLst/>
            </c:spPr>
          </c:errBars>
          <c:cat>
            <c:strRef>
              <c:f>(Sheet1!$A$12,Sheet1!$A$14)</c:f>
              <c:strCache>
                <c:ptCount val="2"/>
                <c:pt idx="0">
                  <c:v>Avance</c:v>
                </c:pt>
                <c:pt idx="1">
                  <c:v>Retard</c:v>
                </c:pt>
              </c:strCache>
            </c:strRef>
          </c:cat>
          <c:val>
            <c:numRef>
              <c:f>(Sheet1!$C$13,Sheet1!$C$15)</c:f>
              <c:numCache>
                <c:formatCode>General</c:formatCode>
                <c:ptCount val="2"/>
                <c:pt idx="0" formatCode="0">
                  <c:v>168.16666666666666</c:v>
                </c:pt>
                <c:pt idx="1">
                  <c:v>188</c:v>
                </c:pt>
              </c:numCache>
            </c:numRef>
          </c:val>
          <c:extLst>
            <c:ext xmlns:c16="http://schemas.microsoft.com/office/drawing/2014/chart" uri="{C3380CC4-5D6E-409C-BE32-E72D297353CC}">
              <c16:uniqueId val="{00000001-8022-40D7-986F-5DA6937F7E0F}"/>
            </c:ext>
          </c:extLst>
        </c:ser>
        <c:dLbls>
          <c:showLegendKey val="0"/>
          <c:showVal val="0"/>
          <c:showCatName val="0"/>
          <c:showSerName val="0"/>
          <c:showPercent val="0"/>
          <c:showBubbleSize val="0"/>
        </c:dLbls>
        <c:gapWidth val="100"/>
        <c:overlap val="-24"/>
        <c:axId val="342405304"/>
        <c:axId val="342401696"/>
      </c:barChart>
      <c:catAx>
        <c:axId val="3424053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342401696"/>
        <c:crosses val="autoZero"/>
        <c:auto val="1"/>
        <c:lblAlgn val="ctr"/>
        <c:lblOffset val="100"/>
        <c:noMultiLvlLbl val="0"/>
      </c:catAx>
      <c:valAx>
        <c:axId val="3424016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342405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4572EE-BB61-43D0-B498-DCED07D8F77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60CCA14D-892D-4661-BD19-7F8925DE5390}">
      <dgm:prSet/>
      <dgm:spPr/>
      <dgm:t>
        <a:bodyPr/>
        <a:lstStyle/>
        <a:p>
          <a:r>
            <a:rPr lang="fr-CA">
              <a:ln cap="sq" cmpd="sng">
                <a:solidFill>
                  <a:schemeClr val="bg1"/>
                </a:solidFill>
                <a:round/>
              </a:ln>
              <a:solidFill>
                <a:schemeClr val="bg1"/>
              </a:solidFill>
            </a:rPr>
            <a:t>Alerte sonore</a:t>
          </a:r>
          <a:endParaRPr lang="en-US">
            <a:ln cap="sq" cmpd="sng">
              <a:solidFill>
                <a:schemeClr val="bg1"/>
              </a:solidFill>
              <a:round/>
            </a:ln>
            <a:solidFill>
              <a:schemeClr val="bg1"/>
            </a:solidFill>
          </a:endParaRPr>
        </a:p>
      </dgm:t>
    </dgm:pt>
    <dgm:pt modelId="{82C90F53-55AB-4555-9576-26A1CDBEA75F}" type="parTrans" cxnId="{83B9E946-DDE8-4593-B4AE-C63EAC55CF96}">
      <dgm:prSet/>
      <dgm:spPr/>
      <dgm:t>
        <a:bodyPr/>
        <a:lstStyle/>
        <a:p>
          <a:endParaRPr lang="en-US">
            <a:ln cap="sq" cmpd="sng">
              <a:solidFill>
                <a:schemeClr val="bg1"/>
              </a:solidFill>
              <a:round/>
            </a:ln>
            <a:noFill/>
          </a:endParaRPr>
        </a:p>
      </dgm:t>
    </dgm:pt>
    <dgm:pt modelId="{39EA42FF-5C45-4DC5-8BE3-4AA9846D1163}" type="sibTrans" cxnId="{83B9E946-DDE8-4593-B4AE-C63EAC55CF96}">
      <dgm:prSet/>
      <dgm:spPr/>
      <dgm:t>
        <a:bodyPr/>
        <a:lstStyle/>
        <a:p>
          <a:endParaRPr lang="en-US">
            <a:ln cap="sq" cmpd="sng">
              <a:solidFill>
                <a:schemeClr val="bg1"/>
              </a:solidFill>
              <a:round/>
            </a:ln>
            <a:noFill/>
          </a:endParaRPr>
        </a:p>
      </dgm:t>
    </dgm:pt>
    <dgm:pt modelId="{C5B98203-DE36-46A0-9A56-EAD05F9B0B6F}">
      <dgm:prSet/>
      <dgm:spPr/>
      <dgm:t>
        <a:bodyPr/>
        <a:lstStyle/>
        <a:p>
          <a:r>
            <a:rPr lang="fr-CA">
              <a:ln cap="sq" cmpd="sng">
                <a:solidFill>
                  <a:schemeClr val="bg1"/>
                </a:solidFill>
                <a:round/>
              </a:ln>
              <a:solidFill>
                <a:schemeClr val="bg1"/>
              </a:solidFill>
            </a:rPr>
            <a:t>Implant cochléaire</a:t>
          </a:r>
          <a:endParaRPr lang="en-US">
            <a:ln cap="sq" cmpd="sng">
              <a:solidFill>
                <a:schemeClr val="bg1"/>
              </a:solidFill>
              <a:round/>
            </a:ln>
            <a:solidFill>
              <a:schemeClr val="bg1"/>
            </a:solidFill>
          </a:endParaRPr>
        </a:p>
      </dgm:t>
    </dgm:pt>
    <dgm:pt modelId="{2130F73E-4D51-4386-8F4C-DB6B5978CD53}" type="parTrans" cxnId="{2336E758-1B1A-4FA8-8BB3-528A73C6A004}">
      <dgm:prSet/>
      <dgm:spPr/>
      <dgm:t>
        <a:bodyPr/>
        <a:lstStyle/>
        <a:p>
          <a:endParaRPr lang="en-US">
            <a:ln cap="sq" cmpd="sng">
              <a:solidFill>
                <a:schemeClr val="bg1"/>
              </a:solidFill>
              <a:round/>
            </a:ln>
            <a:noFill/>
          </a:endParaRPr>
        </a:p>
      </dgm:t>
    </dgm:pt>
    <dgm:pt modelId="{A8FE13AC-7AD0-4485-B607-C5A2631E98EE}" type="sibTrans" cxnId="{2336E758-1B1A-4FA8-8BB3-528A73C6A004}">
      <dgm:prSet/>
      <dgm:spPr/>
      <dgm:t>
        <a:bodyPr/>
        <a:lstStyle/>
        <a:p>
          <a:endParaRPr lang="en-US">
            <a:ln cap="sq" cmpd="sng">
              <a:solidFill>
                <a:schemeClr val="bg1"/>
              </a:solidFill>
              <a:round/>
            </a:ln>
            <a:noFill/>
          </a:endParaRPr>
        </a:p>
      </dgm:t>
    </dgm:pt>
    <dgm:pt modelId="{942ADBA7-7162-41C4-AD83-862EC5A01D4B}">
      <dgm:prSet/>
      <dgm:spPr/>
      <dgm:t>
        <a:bodyPr/>
        <a:lstStyle/>
        <a:p>
          <a:r>
            <a:rPr lang="fr-CA">
              <a:ln cap="sq" cmpd="sng">
                <a:solidFill>
                  <a:schemeClr val="bg1"/>
                </a:solidFill>
                <a:round/>
              </a:ln>
              <a:solidFill>
                <a:schemeClr val="bg1"/>
              </a:solidFill>
            </a:rPr>
            <a:t>Persistance visuelle</a:t>
          </a:r>
          <a:endParaRPr lang="en-US">
            <a:ln cap="sq" cmpd="sng">
              <a:solidFill>
                <a:schemeClr val="bg1"/>
              </a:solidFill>
              <a:round/>
            </a:ln>
            <a:solidFill>
              <a:schemeClr val="bg1"/>
            </a:solidFill>
          </a:endParaRPr>
        </a:p>
      </dgm:t>
    </dgm:pt>
    <dgm:pt modelId="{52498B92-75FD-4C24-9248-B26665F415CA}" type="parTrans" cxnId="{6D1EB5BE-2DB2-4039-A038-21E3CEE65C22}">
      <dgm:prSet/>
      <dgm:spPr/>
      <dgm:t>
        <a:bodyPr/>
        <a:lstStyle/>
        <a:p>
          <a:endParaRPr lang="en-US">
            <a:ln cap="sq" cmpd="sng">
              <a:solidFill>
                <a:schemeClr val="bg1"/>
              </a:solidFill>
              <a:round/>
            </a:ln>
            <a:noFill/>
          </a:endParaRPr>
        </a:p>
      </dgm:t>
    </dgm:pt>
    <dgm:pt modelId="{8834E4B1-E054-45F1-BB7D-A429AEBFFCBE}" type="sibTrans" cxnId="{6D1EB5BE-2DB2-4039-A038-21E3CEE65C22}">
      <dgm:prSet/>
      <dgm:spPr/>
      <dgm:t>
        <a:bodyPr/>
        <a:lstStyle/>
        <a:p>
          <a:endParaRPr lang="en-US">
            <a:ln cap="sq" cmpd="sng">
              <a:solidFill>
                <a:schemeClr val="bg1"/>
              </a:solidFill>
              <a:round/>
            </a:ln>
            <a:noFill/>
          </a:endParaRPr>
        </a:p>
      </dgm:t>
    </dgm:pt>
    <dgm:pt modelId="{E04EDEC3-891C-4A99-9AA2-F26356316FC7}">
      <dgm:prSet/>
      <dgm:spPr/>
      <dgm:t>
        <a:bodyPr/>
        <a:lstStyle/>
        <a:p>
          <a:r>
            <a:rPr lang="fr-CA">
              <a:ln cap="sq" cmpd="sng">
                <a:solidFill>
                  <a:schemeClr val="bg1"/>
                </a:solidFill>
                <a:round/>
              </a:ln>
              <a:solidFill>
                <a:schemeClr val="bg1"/>
              </a:solidFill>
            </a:rPr>
            <a:t>Mouvement</a:t>
          </a:r>
          <a:r>
            <a:rPr lang="fr-CA">
              <a:ln cap="sq" cmpd="sng">
                <a:solidFill>
                  <a:schemeClr val="bg1"/>
                </a:solidFill>
                <a:round/>
              </a:ln>
              <a:noFill/>
            </a:rPr>
            <a:t> </a:t>
          </a:r>
          <a:endParaRPr lang="en-US">
            <a:ln cap="sq" cmpd="sng">
              <a:solidFill>
                <a:schemeClr val="bg1"/>
              </a:solidFill>
              <a:round/>
            </a:ln>
            <a:noFill/>
          </a:endParaRPr>
        </a:p>
      </dgm:t>
    </dgm:pt>
    <dgm:pt modelId="{152A7A46-9F9E-41AD-9E30-73F6CA0CFD20}" type="parTrans" cxnId="{EAF62362-A6F2-40EB-ADE0-862DBD65BC29}">
      <dgm:prSet/>
      <dgm:spPr/>
      <dgm:t>
        <a:bodyPr/>
        <a:lstStyle/>
        <a:p>
          <a:endParaRPr lang="en-US">
            <a:ln cap="sq" cmpd="sng">
              <a:solidFill>
                <a:schemeClr val="bg1"/>
              </a:solidFill>
              <a:round/>
            </a:ln>
            <a:noFill/>
          </a:endParaRPr>
        </a:p>
      </dgm:t>
    </dgm:pt>
    <dgm:pt modelId="{F8CE8FE3-972F-49FB-8CD8-5E0A764391C8}" type="sibTrans" cxnId="{EAF62362-A6F2-40EB-ADE0-862DBD65BC29}">
      <dgm:prSet/>
      <dgm:spPr/>
      <dgm:t>
        <a:bodyPr/>
        <a:lstStyle/>
        <a:p>
          <a:endParaRPr lang="en-US">
            <a:ln cap="sq" cmpd="sng">
              <a:solidFill>
                <a:schemeClr val="bg1"/>
              </a:solidFill>
              <a:round/>
            </a:ln>
            <a:noFill/>
          </a:endParaRPr>
        </a:p>
      </dgm:t>
    </dgm:pt>
    <dgm:pt modelId="{17D1A830-61EA-44F0-B594-F989C102CAC2}">
      <dgm:prSet/>
      <dgm:spPr/>
      <dgm:t>
        <a:bodyPr/>
        <a:lstStyle/>
        <a:p>
          <a:r>
            <a:rPr lang="fr-CA">
              <a:ln cap="sq" cmpd="sng">
                <a:solidFill>
                  <a:schemeClr val="bg1"/>
                </a:solidFill>
                <a:round/>
              </a:ln>
              <a:solidFill>
                <a:schemeClr val="bg1"/>
              </a:solidFill>
            </a:rPr>
            <a:t>Cohérence audiovisuelle</a:t>
          </a:r>
          <a:endParaRPr lang="en-US">
            <a:ln cap="sq" cmpd="sng">
              <a:solidFill>
                <a:schemeClr val="bg1"/>
              </a:solidFill>
              <a:round/>
            </a:ln>
            <a:solidFill>
              <a:schemeClr val="bg1"/>
            </a:solidFill>
          </a:endParaRPr>
        </a:p>
      </dgm:t>
    </dgm:pt>
    <dgm:pt modelId="{44FC0C1E-3BCE-4211-AA8E-29294F75A58E}" type="parTrans" cxnId="{7D0A7013-9BA1-4248-81B4-E8CB6D7BDF02}">
      <dgm:prSet/>
      <dgm:spPr/>
      <dgm:t>
        <a:bodyPr/>
        <a:lstStyle/>
        <a:p>
          <a:endParaRPr lang="en-US">
            <a:ln cap="sq" cmpd="sng">
              <a:solidFill>
                <a:schemeClr val="bg1"/>
              </a:solidFill>
              <a:round/>
            </a:ln>
            <a:noFill/>
          </a:endParaRPr>
        </a:p>
      </dgm:t>
    </dgm:pt>
    <dgm:pt modelId="{2EC9A2F0-7CE2-4743-8AA1-414D51DD0BD8}" type="sibTrans" cxnId="{7D0A7013-9BA1-4248-81B4-E8CB6D7BDF02}">
      <dgm:prSet/>
      <dgm:spPr/>
      <dgm:t>
        <a:bodyPr/>
        <a:lstStyle/>
        <a:p>
          <a:endParaRPr lang="en-US">
            <a:ln cap="sq" cmpd="sng">
              <a:solidFill>
                <a:schemeClr val="bg1"/>
              </a:solidFill>
              <a:round/>
            </a:ln>
            <a:noFill/>
          </a:endParaRPr>
        </a:p>
      </dgm:t>
    </dgm:pt>
    <dgm:pt modelId="{AB17A13C-8D01-476F-92AA-827F722DF7C1}">
      <dgm:prSet/>
      <dgm:spPr/>
      <dgm:t>
        <a:bodyPr/>
        <a:lstStyle/>
        <a:p>
          <a:r>
            <a:rPr lang="fr-CA">
              <a:ln cap="sq" cmpd="sng">
                <a:solidFill>
                  <a:schemeClr val="bg1"/>
                </a:solidFill>
                <a:round/>
              </a:ln>
              <a:solidFill>
                <a:schemeClr val="bg1"/>
              </a:solidFill>
            </a:rPr>
            <a:t>Modulation</a:t>
          </a:r>
          <a:endParaRPr lang="en-US">
            <a:ln cap="sq" cmpd="sng">
              <a:solidFill>
                <a:schemeClr val="bg1"/>
              </a:solidFill>
              <a:round/>
            </a:ln>
            <a:solidFill>
              <a:schemeClr val="bg1"/>
            </a:solidFill>
          </a:endParaRPr>
        </a:p>
      </dgm:t>
    </dgm:pt>
    <dgm:pt modelId="{E40511F5-6953-4606-BB1C-BB079BA17F78}" type="parTrans" cxnId="{B07A2FCD-FAE6-4875-89C1-2ED42AD0262D}">
      <dgm:prSet/>
      <dgm:spPr/>
      <dgm:t>
        <a:bodyPr/>
        <a:lstStyle/>
        <a:p>
          <a:endParaRPr lang="en-US">
            <a:ln cap="sq" cmpd="sng">
              <a:solidFill>
                <a:schemeClr val="bg1"/>
              </a:solidFill>
              <a:round/>
            </a:ln>
            <a:noFill/>
          </a:endParaRPr>
        </a:p>
      </dgm:t>
    </dgm:pt>
    <dgm:pt modelId="{B463F62D-3257-4CE4-B672-15CAA8DAAAA4}" type="sibTrans" cxnId="{B07A2FCD-FAE6-4875-89C1-2ED42AD0262D}">
      <dgm:prSet/>
      <dgm:spPr/>
      <dgm:t>
        <a:bodyPr/>
        <a:lstStyle/>
        <a:p>
          <a:endParaRPr lang="en-US">
            <a:ln cap="sq" cmpd="sng">
              <a:solidFill>
                <a:schemeClr val="bg1"/>
              </a:solidFill>
              <a:round/>
            </a:ln>
            <a:noFill/>
          </a:endParaRPr>
        </a:p>
      </dgm:t>
    </dgm:pt>
    <dgm:pt modelId="{70BA0FE5-4795-4987-835D-C8F9A1B3E4BA}">
      <dgm:prSet/>
      <dgm:spPr/>
      <dgm:t>
        <a:bodyPr/>
        <a:lstStyle/>
        <a:p>
          <a:r>
            <a:rPr lang="fr-CA">
              <a:ln cap="sq" cmpd="sng">
                <a:solidFill>
                  <a:schemeClr val="bg1"/>
                </a:solidFill>
                <a:round/>
              </a:ln>
              <a:solidFill>
                <a:schemeClr val="bg1"/>
              </a:solidFill>
            </a:rPr>
            <a:t>Images nauséabondes</a:t>
          </a:r>
          <a:endParaRPr lang="en-US">
            <a:ln cap="sq" cmpd="sng">
              <a:solidFill>
                <a:schemeClr val="bg1"/>
              </a:solidFill>
              <a:round/>
            </a:ln>
            <a:solidFill>
              <a:schemeClr val="bg1"/>
            </a:solidFill>
          </a:endParaRPr>
        </a:p>
      </dgm:t>
    </dgm:pt>
    <dgm:pt modelId="{B9D9AB85-43F2-4A6F-ABB8-FDBEF2AA7BF3}" type="parTrans" cxnId="{D556B26D-2376-4293-A7EE-71CB1DA0D264}">
      <dgm:prSet/>
      <dgm:spPr/>
      <dgm:t>
        <a:bodyPr/>
        <a:lstStyle/>
        <a:p>
          <a:endParaRPr lang="en-US">
            <a:ln cap="sq" cmpd="sng">
              <a:solidFill>
                <a:schemeClr val="bg1"/>
              </a:solidFill>
              <a:round/>
            </a:ln>
            <a:noFill/>
          </a:endParaRPr>
        </a:p>
      </dgm:t>
    </dgm:pt>
    <dgm:pt modelId="{747785B1-41A4-4048-AE92-398F2A76AE45}" type="sibTrans" cxnId="{D556B26D-2376-4293-A7EE-71CB1DA0D264}">
      <dgm:prSet/>
      <dgm:spPr/>
      <dgm:t>
        <a:bodyPr/>
        <a:lstStyle/>
        <a:p>
          <a:endParaRPr lang="en-US">
            <a:ln cap="sq" cmpd="sng">
              <a:solidFill>
                <a:schemeClr val="bg1"/>
              </a:solidFill>
              <a:round/>
            </a:ln>
            <a:noFill/>
          </a:endParaRPr>
        </a:p>
      </dgm:t>
    </dgm:pt>
    <dgm:pt modelId="{BF3BE43A-D3B1-4926-B822-8063F407C19F}">
      <dgm:prSet/>
      <dgm:spPr/>
      <dgm:t>
        <a:bodyPr/>
        <a:lstStyle/>
        <a:p>
          <a:r>
            <a:rPr lang="en-US">
              <a:ln cap="sq" cmpd="sng">
                <a:solidFill>
                  <a:schemeClr val="bg1"/>
                </a:solidFill>
                <a:round/>
              </a:ln>
              <a:solidFill>
                <a:schemeClr val="bg1"/>
              </a:solidFill>
            </a:rPr>
            <a:t>Sonification</a:t>
          </a:r>
        </a:p>
      </dgm:t>
    </dgm:pt>
    <dgm:pt modelId="{5CF7D41B-7433-4CEA-8432-C63FB29921E2}" type="parTrans" cxnId="{87448656-03A3-4C56-A764-33FB5373845E}">
      <dgm:prSet/>
      <dgm:spPr/>
      <dgm:t>
        <a:bodyPr/>
        <a:lstStyle/>
        <a:p>
          <a:endParaRPr lang="en-US">
            <a:ln cap="sq" cmpd="sng">
              <a:solidFill>
                <a:schemeClr val="bg1"/>
              </a:solidFill>
              <a:round/>
            </a:ln>
            <a:noFill/>
          </a:endParaRPr>
        </a:p>
      </dgm:t>
    </dgm:pt>
    <dgm:pt modelId="{ECFCCE84-04D8-4B17-A1FD-E0AEE8B121C0}" type="sibTrans" cxnId="{87448656-03A3-4C56-A764-33FB5373845E}">
      <dgm:prSet/>
      <dgm:spPr/>
      <dgm:t>
        <a:bodyPr/>
        <a:lstStyle/>
        <a:p>
          <a:endParaRPr lang="en-US">
            <a:ln cap="sq" cmpd="sng">
              <a:solidFill>
                <a:schemeClr val="bg1"/>
              </a:solidFill>
              <a:round/>
            </a:ln>
            <a:noFill/>
          </a:endParaRPr>
        </a:p>
      </dgm:t>
    </dgm:pt>
    <dgm:pt modelId="{1C459320-6B52-41C0-9FFD-838D5430D3FD}" type="pres">
      <dgm:prSet presAssocID="{544572EE-BB61-43D0-B498-DCED07D8F776}" presName="vert0" presStyleCnt="0">
        <dgm:presLayoutVars>
          <dgm:dir/>
          <dgm:animOne val="branch"/>
          <dgm:animLvl val="lvl"/>
        </dgm:presLayoutVars>
      </dgm:prSet>
      <dgm:spPr/>
    </dgm:pt>
    <dgm:pt modelId="{DAC65616-222B-4DD2-8029-0ED524DD27A1}" type="pres">
      <dgm:prSet presAssocID="{60CCA14D-892D-4661-BD19-7F8925DE5390}" presName="thickLine" presStyleLbl="alignNode1" presStyleIdx="0" presStyleCnt="8"/>
      <dgm:spPr/>
    </dgm:pt>
    <dgm:pt modelId="{DF8A3B58-1973-4457-A37C-378F8D2DEF73}" type="pres">
      <dgm:prSet presAssocID="{60CCA14D-892D-4661-BD19-7F8925DE5390}" presName="horz1" presStyleCnt="0"/>
      <dgm:spPr/>
    </dgm:pt>
    <dgm:pt modelId="{45FEBD17-B7AA-4781-B456-191CB230BB98}" type="pres">
      <dgm:prSet presAssocID="{60CCA14D-892D-4661-BD19-7F8925DE5390}" presName="tx1" presStyleLbl="revTx" presStyleIdx="0" presStyleCnt="8"/>
      <dgm:spPr/>
    </dgm:pt>
    <dgm:pt modelId="{D5D172A6-5D92-40CF-8731-789FB7B20732}" type="pres">
      <dgm:prSet presAssocID="{60CCA14D-892D-4661-BD19-7F8925DE5390}" presName="vert1" presStyleCnt="0"/>
      <dgm:spPr/>
    </dgm:pt>
    <dgm:pt modelId="{B98ED985-1942-4D79-BE57-E60C638956B6}" type="pres">
      <dgm:prSet presAssocID="{C5B98203-DE36-46A0-9A56-EAD05F9B0B6F}" presName="thickLine" presStyleLbl="alignNode1" presStyleIdx="1" presStyleCnt="8"/>
      <dgm:spPr/>
    </dgm:pt>
    <dgm:pt modelId="{D473F210-B799-48A8-81AE-0947A1E392F7}" type="pres">
      <dgm:prSet presAssocID="{C5B98203-DE36-46A0-9A56-EAD05F9B0B6F}" presName="horz1" presStyleCnt="0"/>
      <dgm:spPr/>
    </dgm:pt>
    <dgm:pt modelId="{1362F212-667D-4AD7-91C5-B34E4258FEC6}" type="pres">
      <dgm:prSet presAssocID="{C5B98203-DE36-46A0-9A56-EAD05F9B0B6F}" presName="tx1" presStyleLbl="revTx" presStyleIdx="1" presStyleCnt="8"/>
      <dgm:spPr/>
    </dgm:pt>
    <dgm:pt modelId="{A1C90ABF-A552-4CA5-8D33-05BCDCF7EB37}" type="pres">
      <dgm:prSet presAssocID="{C5B98203-DE36-46A0-9A56-EAD05F9B0B6F}" presName="vert1" presStyleCnt="0"/>
      <dgm:spPr/>
    </dgm:pt>
    <dgm:pt modelId="{03AAFE4E-4073-48D6-98B3-184192C51809}" type="pres">
      <dgm:prSet presAssocID="{942ADBA7-7162-41C4-AD83-862EC5A01D4B}" presName="thickLine" presStyleLbl="alignNode1" presStyleIdx="2" presStyleCnt="8"/>
      <dgm:spPr/>
    </dgm:pt>
    <dgm:pt modelId="{7E869A1A-579A-4FD1-B5B8-3659C7D21023}" type="pres">
      <dgm:prSet presAssocID="{942ADBA7-7162-41C4-AD83-862EC5A01D4B}" presName="horz1" presStyleCnt="0"/>
      <dgm:spPr/>
    </dgm:pt>
    <dgm:pt modelId="{50120672-095F-452D-83A6-051831DEE95D}" type="pres">
      <dgm:prSet presAssocID="{942ADBA7-7162-41C4-AD83-862EC5A01D4B}" presName="tx1" presStyleLbl="revTx" presStyleIdx="2" presStyleCnt="8"/>
      <dgm:spPr/>
    </dgm:pt>
    <dgm:pt modelId="{8BF7E344-6A16-4AC0-9C29-303E859B93FA}" type="pres">
      <dgm:prSet presAssocID="{942ADBA7-7162-41C4-AD83-862EC5A01D4B}" presName="vert1" presStyleCnt="0"/>
      <dgm:spPr/>
    </dgm:pt>
    <dgm:pt modelId="{75651BDE-9A79-40F3-9296-6C9FB6123EA7}" type="pres">
      <dgm:prSet presAssocID="{E04EDEC3-891C-4A99-9AA2-F26356316FC7}" presName="thickLine" presStyleLbl="alignNode1" presStyleIdx="3" presStyleCnt="8"/>
      <dgm:spPr/>
    </dgm:pt>
    <dgm:pt modelId="{0FEC96CD-CAC6-4F86-8255-E45E4DF0C7B4}" type="pres">
      <dgm:prSet presAssocID="{E04EDEC3-891C-4A99-9AA2-F26356316FC7}" presName="horz1" presStyleCnt="0"/>
      <dgm:spPr/>
    </dgm:pt>
    <dgm:pt modelId="{A5A08E61-0EF0-4ED7-A77E-917809DAF557}" type="pres">
      <dgm:prSet presAssocID="{E04EDEC3-891C-4A99-9AA2-F26356316FC7}" presName="tx1" presStyleLbl="revTx" presStyleIdx="3" presStyleCnt="8"/>
      <dgm:spPr/>
    </dgm:pt>
    <dgm:pt modelId="{718879D9-8F04-4112-AD1C-52AB03C6E658}" type="pres">
      <dgm:prSet presAssocID="{E04EDEC3-891C-4A99-9AA2-F26356316FC7}" presName="vert1" presStyleCnt="0"/>
      <dgm:spPr/>
    </dgm:pt>
    <dgm:pt modelId="{E5FED8EA-751E-4FEB-AEE4-DA42CED7C9D8}" type="pres">
      <dgm:prSet presAssocID="{17D1A830-61EA-44F0-B594-F989C102CAC2}" presName="thickLine" presStyleLbl="alignNode1" presStyleIdx="4" presStyleCnt="8"/>
      <dgm:spPr/>
    </dgm:pt>
    <dgm:pt modelId="{799036F3-D068-4586-AF28-4276CFF1053D}" type="pres">
      <dgm:prSet presAssocID="{17D1A830-61EA-44F0-B594-F989C102CAC2}" presName="horz1" presStyleCnt="0"/>
      <dgm:spPr/>
    </dgm:pt>
    <dgm:pt modelId="{005CAA0E-6DE8-459B-86DF-EA12F43B12E7}" type="pres">
      <dgm:prSet presAssocID="{17D1A830-61EA-44F0-B594-F989C102CAC2}" presName="tx1" presStyleLbl="revTx" presStyleIdx="4" presStyleCnt="8"/>
      <dgm:spPr/>
    </dgm:pt>
    <dgm:pt modelId="{4AC9F642-0E3D-4B7F-894A-B7D7F7CC3DCC}" type="pres">
      <dgm:prSet presAssocID="{17D1A830-61EA-44F0-B594-F989C102CAC2}" presName="vert1" presStyleCnt="0"/>
      <dgm:spPr/>
    </dgm:pt>
    <dgm:pt modelId="{5596D69C-A3A0-442C-8F4A-D300F26E6C8E}" type="pres">
      <dgm:prSet presAssocID="{AB17A13C-8D01-476F-92AA-827F722DF7C1}" presName="thickLine" presStyleLbl="alignNode1" presStyleIdx="5" presStyleCnt="8"/>
      <dgm:spPr/>
    </dgm:pt>
    <dgm:pt modelId="{AA5D9AE9-2AA3-4786-B479-08CDA716C444}" type="pres">
      <dgm:prSet presAssocID="{AB17A13C-8D01-476F-92AA-827F722DF7C1}" presName="horz1" presStyleCnt="0"/>
      <dgm:spPr/>
    </dgm:pt>
    <dgm:pt modelId="{D72C952C-59A8-4794-8ACE-32BA5A04572C}" type="pres">
      <dgm:prSet presAssocID="{AB17A13C-8D01-476F-92AA-827F722DF7C1}" presName="tx1" presStyleLbl="revTx" presStyleIdx="5" presStyleCnt="8"/>
      <dgm:spPr/>
    </dgm:pt>
    <dgm:pt modelId="{44D4DAAD-A9AB-493A-85CB-284171BE9871}" type="pres">
      <dgm:prSet presAssocID="{AB17A13C-8D01-476F-92AA-827F722DF7C1}" presName="vert1" presStyleCnt="0"/>
      <dgm:spPr/>
    </dgm:pt>
    <dgm:pt modelId="{CB66BC7C-6965-4FA6-85C2-8A992932C4F9}" type="pres">
      <dgm:prSet presAssocID="{70BA0FE5-4795-4987-835D-C8F9A1B3E4BA}" presName="thickLine" presStyleLbl="alignNode1" presStyleIdx="6" presStyleCnt="8"/>
      <dgm:spPr/>
    </dgm:pt>
    <dgm:pt modelId="{FCA8679C-1E9F-4995-8351-3ADC62CF04D4}" type="pres">
      <dgm:prSet presAssocID="{70BA0FE5-4795-4987-835D-C8F9A1B3E4BA}" presName="horz1" presStyleCnt="0"/>
      <dgm:spPr/>
    </dgm:pt>
    <dgm:pt modelId="{73862060-53FF-405D-AC75-2AF449202FA8}" type="pres">
      <dgm:prSet presAssocID="{70BA0FE5-4795-4987-835D-C8F9A1B3E4BA}" presName="tx1" presStyleLbl="revTx" presStyleIdx="6" presStyleCnt="8"/>
      <dgm:spPr/>
    </dgm:pt>
    <dgm:pt modelId="{4154CE4A-E187-453B-9743-0E9E0E4A2286}" type="pres">
      <dgm:prSet presAssocID="{70BA0FE5-4795-4987-835D-C8F9A1B3E4BA}" presName="vert1" presStyleCnt="0"/>
      <dgm:spPr/>
    </dgm:pt>
    <dgm:pt modelId="{D1ACF648-7661-41F0-931A-5935689A3F04}" type="pres">
      <dgm:prSet presAssocID="{BF3BE43A-D3B1-4926-B822-8063F407C19F}" presName="thickLine" presStyleLbl="alignNode1" presStyleIdx="7" presStyleCnt="8"/>
      <dgm:spPr/>
    </dgm:pt>
    <dgm:pt modelId="{57322D69-CE25-48E6-9CC9-0D87DEB2E632}" type="pres">
      <dgm:prSet presAssocID="{BF3BE43A-D3B1-4926-B822-8063F407C19F}" presName="horz1" presStyleCnt="0"/>
      <dgm:spPr/>
    </dgm:pt>
    <dgm:pt modelId="{C1AA272F-DA5B-4E10-A134-AAC15A0BE013}" type="pres">
      <dgm:prSet presAssocID="{BF3BE43A-D3B1-4926-B822-8063F407C19F}" presName="tx1" presStyleLbl="revTx" presStyleIdx="7" presStyleCnt="8"/>
      <dgm:spPr/>
    </dgm:pt>
    <dgm:pt modelId="{9655A91D-1302-4167-84CF-0247D813FC5A}" type="pres">
      <dgm:prSet presAssocID="{BF3BE43A-D3B1-4926-B822-8063F407C19F}" presName="vert1" presStyleCnt="0"/>
      <dgm:spPr/>
    </dgm:pt>
  </dgm:ptLst>
  <dgm:cxnLst>
    <dgm:cxn modelId="{3CA5FD0B-B7D6-4E82-A8F4-0D805B9F6DE9}" type="presOf" srcId="{BF3BE43A-D3B1-4926-B822-8063F407C19F}" destId="{C1AA272F-DA5B-4E10-A134-AAC15A0BE013}" srcOrd="0" destOrd="0" presId="urn:microsoft.com/office/officeart/2008/layout/LinedList"/>
    <dgm:cxn modelId="{7D0A7013-9BA1-4248-81B4-E8CB6D7BDF02}" srcId="{544572EE-BB61-43D0-B498-DCED07D8F776}" destId="{17D1A830-61EA-44F0-B594-F989C102CAC2}" srcOrd="4" destOrd="0" parTransId="{44FC0C1E-3BCE-4211-AA8E-29294F75A58E}" sibTransId="{2EC9A2F0-7CE2-4743-8AA1-414D51DD0BD8}"/>
    <dgm:cxn modelId="{F332A227-8FE6-4561-A2B9-53F75C11F70A}" type="presOf" srcId="{70BA0FE5-4795-4987-835D-C8F9A1B3E4BA}" destId="{73862060-53FF-405D-AC75-2AF449202FA8}" srcOrd="0" destOrd="0" presId="urn:microsoft.com/office/officeart/2008/layout/LinedList"/>
    <dgm:cxn modelId="{B0AB0C31-CAD8-4694-B17A-66F122B605D2}" type="presOf" srcId="{942ADBA7-7162-41C4-AD83-862EC5A01D4B}" destId="{50120672-095F-452D-83A6-051831DEE95D}" srcOrd="0" destOrd="0" presId="urn:microsoft.com/office/officeart/2008/layout/LinedList"/>
    <dgm:cxn modelId="{EB612532-974F-4A8E-A120-2DEC07A34202}" type="presOf" srcId="{544572EE-BB61-43D0-B498-DCED07D8F776}" destId="{1C459320-6B52-41C0-9FFD-838D5430D3FD}" srcOrd="0" destOrd="0" presId="urn:microsoft.com/office/officeart/2008/layout/LinedList"/>
    <dgm:cxn modelId="{EAF62362-A6F2-40EB-ADE0-862DBD65BC29}" srcId="{544572EE-BB61-43D0-B498-DCED07D8F776}" destId="{E04EDEC3-891C-4A99-9AA2-F26356316FC7}" srcOrd="3" destOrd="0" parTransId="{152A7A46-9F9E-41AD-9E30-73F6CA0CFD20}" sibTransId="{F8CE8FE3-972F-49FB-8CD8-5E0A764391C8}"/>
    <dgm:cxn modelId="{D557A762-1437-4826-893D-9EECD93D63C7}" type="presOf" srcId="{17D1A830-61EA-44F0-B594-F989C102CAC2}" destId="{005CAA0E-6DE8-459B-86DF-EA12F43B12E7}" srcOrd="0" destOrd="0" presId="urn:microsoft.com/office/officeart/2008/layout/LinedList"/>
    <dgm:cxn modelId="{83B9E946-DDE8-4593-B4AE-C63EAC55CF96}" srcId="{544572EE-BB61-43D0-B498-DCED07D8F776}" destId="{60CCA14D-892D-4661-BD19-7F8925DE5390}" srcOrd="0" destOrd="0" parTransId="{82C90F53-55AB-4555-9576-26A1CDBEA75F}" sibTransId="{39EA42FF-5C45-4DC5-8BE3-4AA9846D1163}"/>
    <dgm:cxn modelId="{488B6C6B-38BA-45C7-83FA-4AEBB5791517}" type="presOf" srcId="{60CCA14D-892D-4661-BD19-7F8925DE5390}" destId="{45FEBD17-B7AA-4781-B456-191CB230BB98}" srcOrd="0" destOrd="0" presId="urn:microsoft.com/office/officeart/2008/layout/LinedList"/>
    <dgm:cxn modelId="{D556B26D-2376-4293-A7EE-71CB1DA0D264}" srcId="{544572EE-BB61-43D0-B498-DCED07D8F776}" destId="{70BA0FE5-4795-4987-835D-C8F9A1B3E4BA}" srcOrd="6" destOrd="0" parTransId="{B9D9AB85-43F2-4A6F-ABB8-FDBEF2AA7BF3}" sibTransId="{747785B1-41A4-4048-AE92-398F2A76AE45}"/>
    <dgm:cxn modelId="{87448656-03A3-4C56-A764-33FB5373845E}" srcId="{544572EE-BB61-43D0-B498-DCED07D8F776}" destId="{BF3BE43A-D3B1-4926-B822-8063F407C19F}" srcOrd="7" destOrd="0" parTransId="{5CF7D41B-7433-4CEA-8432-C63FB29921E2}" sibTransId="{ECFCCE84-04D8-4B17-A1FD-E0AEE8B121C0}"/>
    <dgm:cxn modelId="{2336E758-1B1A-4FA8-8BB3-528A73C6A004}" srcId="{544572EE-BB61-43D0-B498-DCED07D8F776}" destId="{C5B98203-DE36-46A0-9A56-EAD05F9B0B6F}" srcOrd="1" destOrd="0" parTransId="{2130F73E-4D51-4386-8F4C-DB6B5978CD53}" sibTransId="{A8FE13AC-7AD0-4485-B607-C5A2631E98EE}"/>
    <dgm:cxn modelId="{17D23759-9ACB-4807-A11B-C5DA8D9989A7}" type="presOf" srcId="{AB17A13C-8D01-476F-92AA-827F722DF7C1}" destId="{D72C952C-59A8-4794-8ACE-32BA5A04572C}" srcOrd="0" destOrd="0" presId="urn:microsoft.com/office/officeart/2008/layout/LinedList"/>
    <dgm:cxn modelId="{4FF9F999-8FA0-4E99-B99D-496782B45B0A}" type="presOf" srcId="{E04EDEC3-891C-4A99-9AA2-F26356316FC7}" destId="{A5A08E61-0EF0-4ED7-A77E-917809DAF557}" srcOrd="0" destOrd="0" presId="urn:microsoft.com/office/officeart/2008/layout/LinedList"/>
    <dgm:cxn modelId="{687328AE-2A62-4091-A720-AEF3289A7DE2}" type="presOf" srcId="{C5B98203-DE36-46A0-9A56-EAD05F9B0B6F}" destId="{1362F212-667D-4AD7-91C5-B34E4258FEC6}" srcOrd="0" destOrd="0" presId="urn:microsoft.com/office/officeart/2008/layout/LinedList"/>
    <dgm:cxn modelId="{6D1EB5BE-2DB2-4039-A038-21E3CEE65C22}" srcId="{544572EE-BB61-43D0-B498-DCED07D8F776}" destId="{942ADBA7-7162-41C4-AD83-862EC5A01D4B}" srcOrd="2" destOrd="0" parTransId="{52498B92-75FD-4C24-9248-B26665F415CA}" sibTransId="{8834E4B1-E054-45F1-BB7D-A429AEBFFCBE}"/>
    <dgm:cxn modelId="{B07A2FCD-FAE6-4875-89C1-2ED42AD0262D}" srcId="{544572EE-BB61-43D0-B498-DCED07D8F776}" destId="{AB17A13C-8D01-476F-92AA-827F722DF7C1}" srcOrd="5" destOrd="0" parTransId="{E40511F5-6953-4606-BB1C-BB079BA17F78}" sibTransId="{B463F62D-3257-4CE4-B672-15CAA8DAAAA4}"/>
    <dgm:cxn modelId="{80A0D024-7AED-4F2A-ACDF-79B0B29DB445}" type="presParOf" srcId="{1C459320-6B52-41C0-9FFD-838D5430D3FD}" destId="{DAC65616-222B-4DD2-8029-0ED524DD27A1}" srcOrd="0" destOrd="0" presId="urn:microsoft.com/office/officeart/2008/layout/LinedList"/>
    <dgm:cxn modelId="{39E28855-D635-44AB-AB6E-5F6BCE279463}" type="presParOf" srcId="{1C459320-6B52-41C0-9FFD-838D5430D3FD}" destId="{DF8A3B58-1973-4457-A37C-378F8D2DEF73}" srcOrd="1" destOrd="0" presId="urn:microsoft.com/office/officeart/2008/layout/LinedList"/>
    <dgm:cxn modelId="{56941048-F998-4A00-99E5-81C775B5043A}" type="presParOf" srcId="{DF8A3B58-1973-4457-A37C-378F8D2DEF73}" destId="{45FEBD17-B7AA-4781-B456-191CB230BB98}" srcOrd="0" destOrd="0" presId="urn:microsoft.com/office/officeart/2008/layout/LinedList"/>
    <dgm:cxn modelId="{96552CA4-ADF8-496D-8291-1E9961203990}" type="presParOf" srcId="{DF8A3B58-1973-4457-A37C-378F8D2DEF73}" destId="{D5D172A6-5D92-40CF-8731-789FB7B20732}" srcOrd="1" destOrd="0" presId="urn:microsoft.com/office/officeart/2008/layout/LinedList"/>
    <dgm:cxn modelId="{A653A207-C142-410E-A747-0BEB1D75AAA5}" type="presParOf" srcId="{1C459320-6B52-41C0-9FFD-838D5430D3FD}" destId="{B98ED985-1942-4D79-BE57-E60C638956B6}" srcOrd="2" destOrd="0" presId="urn:microsoft.com/office/officeart/2008/layout/LinedList"/>
    <dgm:cxn modelId="{6E672056-96C1-42EB-BBF0-DA9144F3872A}" type="presParOf" srcId="{1C459320-6B52-41C0-9FFD-838D5430D3FD}" destId="{D473F210-B799-48A8-81AE-0947A1E392F7}" srcOrd="3" destOrd="0" presId="urn:microsoft.com/office/officeart/2008/layout/LinedList"/>
    <dgm:cxn modelId="{A4E49513-B88E-4979-BCEC-88E0D80CCDA7}" type="presParOf" srcId="{D473F210-B799-48A8-81AE-0947A1E392F7}" destId="{1362F212-667D-4AD7-91C5-B34E4258FEC6}" srcOrd="0" destOrd="0" presId="urn:microsoft.com/office/officeart/2008/layout/LinedList"/>
    <dgm:cxn modelId="{AD4326EB-D7F2-4F16-81B1-781B3AA93C8C}" type="presParOf" srcId="{D473F210-B799-48A8-81AE-0947A1E392F7}" destId="{A1C90ABF-A552-4CA5-8D33-05BCDCF7EB37}" srcOrd="1" destOrd="0" presId="urn:microsoft.com/office/officeart/2008/layout/LinedList"/>
    <dgm:cxn modelId="{4CCDFA69-EEB3-4622-B3B9-FD9C9B7C109F}" type="presParOf" srcId="{1C459320-6B52-41C0-9FFD-838D5430D3FD}" destId="{03AAFE4E-4073-48D6-98B3-184192C51809}" srcOrd="4" destOrd="0" presId="urn:microsoft.com/office/officeart/2008/layout/LinedList"/>
    <dgm:cxn modelId="{EE8DCEC1-9724-4276-93AC-8B7873C84195}" type="presParOf" srcId="{1C459320-6B52-41C0-9FFD-838D5430D3FD}" destId="{7E869A1A-579A-4FD1-B5B8-3659C7D21023}" srcOrd="5" destOrd="0" presId="urn:microsoft.com/office/officeart/2008/layout/LinedList"/>
    <dgm:cxn modelId="{8DA56FC2-603E-4B05-B193-FA22A8DC3874}" type="presParOf" srcId="{7E869A1A-579A-4FD1-B5B8-3659C7D21023}" destId="{50120672-095F-452D-83A6-051831DEE95D}" srcOrd="0" destOrd="0" presId="urn:microsoft.com/office/officeart/2008/layout/LinedList"/>
    <dgm:cxn modelId="{CFEACA73-063A-4AE5-993D-B985786B82B5}" type="presParOf" srcId="{7E869A1A-579A-4FD1-B5B8-3659C7D21023}" destId="{8BF7E344-6A16-4AC0-9C29-303E859B93FA}" srcOrd="1" destOrd="0" presId="urn:microsoft.com/office/officeart/2008/layout/LinedList"/>
    <dgm:cxn modelId="{1F5DD270-D6E5-4C0C-BB82-352DE08D1A84}" type="presParOf" srcId="{1C459320-6B52-41C0-9FFD-838D5430D3FD}" destId="{75651BDE-9A79-40F3-9296-6C9FB6123EA7}" srcOrd="6" destOrd="0" presId="urn:microsoft.com/office/officeart/2008/layout/LinedList"/>
    <dgm:cxn modelId="{137E1B71-2362-4AF2-9A16-A6FEFDCA5FF0}" type="presParOf" srcId="{1C459320-6B52-41C0-9FFD-838D5430D3FD}" destId="{0FEC96CD-CAC6-4F86-8255-E45E4DF0C7B4}" srcOrd="7" destOrd="0" presId="urn:microsoft.com/office/officeart/2008/layout/LinedList"/>
    <dgm:cxn modelId="{83DCB87D-BB55-4876-BA1A-B2101EB870B4}" type="presParOf" srcId="{0FEC96CD-CAC6-4F86-8255-E45E4DF0C7B4}" destId="{A5A08E61-0EF0-4ED7-A77E-917809DAF557}" srcOrd="0" destOrd="0" presId="urn:microsoft.com/office/officeart/2008/layout/LinedList"/>
    <dgm:cxn modelId="{AB51C0CF-0FD5-4371-9D94-631D693265F4}" type="presParOf" srcId="{0FEC96CD-CAC6-4F86-8255-E45E4DF0C7B4}" destId="{718879D9-8F04-4112-AD1C-52AB03C6E658}" srcOrd="1" destOrd="0" presId="urn:microsoft.com/office/officeart/2008/layout/LinedList"/>
    <dgm:cxn modelId="{DC413487-196C-4096-9B8F-AF04773ABDDC}" type="presParOf" srcId="{1C459320-6B52-41C0-9FFD-838D5430D3FD}" destId="{E5FED8EA-751E-4FEB-AEE4-DA42CED7C9D8}" srcOrd="8" destOrd="0" presId="urn:microsoft.com/office/officeart/2008/layout/LinedList"/>
    <dgm:cxn modelId="{92381DCB-49B5-4FF8-84A6-E297A9F04B75}" type="presParOf" srcId="{1C459320-6B52-41C0-9FFD-838D5430D3FD}" destId="{799036F3-D068-4586-AF28-4276CFF1053D}" srcOrd="9" destOrd="0" presId="urn:microsoft.com/office/officeart/2008/layout/LinedList"/>
    <dgm:cxn modelId="{A8B9A87B-39BC-4F28-BDF1-2EBDC5F680B5}" type="presParOf" srcId="{799036F3-D068-4586-AF28-4276CFF1053D}" destId="{005CAA0E-6DE8-459B-86DF-EA12F43B12E7}" srcOrd="0" destOrd="0" presId="urn:microsoft.com/office/officeart/2008/layout/LinedList"/>
    <dgm:cxn modelId="{C69A3321-DC27-4163-A243-30DB2F089F2F}" type="presParOf" srcId="{799036F3-D068-4586-AF28-4276CFF1053D}" destId="{4AC9F642-0E3D-4B7F-894A-B7D7F7CC3DCC}" srcOrd="1" destOrd="0" presId="urn:microsoft.com/office/officeart/2008/layout/LinedList"/>
    <dgm:cxn modelId="{2F6040D9-2B5E-4E92-88CB-6BCC9A584F91}" type="presParOf" srcId="{1C459320-6B52-41C0-9FFD-838D5430D3FD}" destId="{5596D69C-A3A0-442C-8F4A-D300F26E6C8E}" srcOrd="10" destOrd="0" presId="urn:microsoft.com/office/officeart/2008/layout/LinedList"/>
    <dgm:cxn modelId="{75EC8797-CF17-410E-B524-82861D4A1FB4}" type="presParOf" srcId="{1C459320-6B52-41C0-9FFD-838D5430D3FD}" destId="{AA5D9AE9-2AA3-4786-B479-08CDA716C444}" srcOrd="11" destOrd="0" presId="urn:microsoft.com/office/officeart/2008/layout/LinedList"/>
    <dgm:cxn modelId="{32ECAB64-557B-4D13-B399-26E75ABA0D51}" type="presParOf" srcId="{AA5D9AE9-2AA3-4786-B479-08CDA716C444}" destId="{D72C952C-59A8-4794-8ACE-32BA5A04572C}" srcOrd="0" destOrd="0" presId="urn:microsoft.com/office/officeart/2008/layout/LinedList"/>
    <dgm:cxn modelId="{65C1BBF0-0BF2-4872-81FE-1F86476348E2}" type="presParOf" srcId="{AA5D9AE9-2AA3-4786-B479-08CDA716C444}" destId="{44D4DAAD-A9AB-493A-85CB-284171BE9871}" srcOrd="1" destOrd="0" presId="urn:microsoft.com/office/officeart/2008/layout/LinedList"/>
    <dgm:cxn modelId="{81E4605C-6234-4126-9634-6502D3DC771E}" type="presParOf" srcId="{1C459320-6B52-41C0-9FFD-838D5430D3FD}" destId="{CB66BC7C-6965-4FA6-85C2-8A992932C4F9}" srcOrd="12" destOrd="0" presId="urn:microsoft.com/office/officeart/2008/layout/LinedList"/>
    <dgm:cxn modelId="{A982BA4C-1702-4638-B4BF-FE31064E7E90}" type="presParOf" srcId="{1C459320-6B52-41C0-9FFD-838D5430D3FD}" destId="{FCA8679C-1E9F-4995-8351-3ADC62CF04D4}" srcOrd="13" destOrd="0" presId="urn:microsoft.com/office/officeart/2008/layout/LinedList"/>
    <dgm:cxn modelId="{30D93B9E-00A0-4B56-B08A-34842BF2EDC8}" type="presParOf" srcId="{FCA8679C-1E9F-4995-8351-3ADC62CF04D4}" destId="{73862060-53FF-405D-AC75-2AF449202FA8}" srcOrd="0" destOrd="0" presId="urn:microsoft.com/office/officeart/2008/layout/LinedList"/>
    <dgm:cxn modelId="{178F38A2-3A74-4C68-A85E-7B52AE09051B}" type="presParOf" srcId="{FCA8679C-1E9F-4995-8351-3ADC62CF04D4}" destId="{4154CE4A-E187-453B-9743-0E9E0E4A2286}" srcOrd="1" destOrd="0" presId="urn:microsoft.com/office/officeart/2008/layout/LinedList"/>
    <dgm:cxn modelId="{5D2D6AFE-87A4-49DF-B1C7-964E1CE172E7}" type="presParOf" srcId="{1C459320-6B52-41C0-9FFD-838D5430D3FD}" destId="{D1ACF648-7661-41F0-931A-5935689A3F04}" srcOrd="14" destOrd="0" presId="urn:microsoft.com/office/officeart/2008/layout/LinedList"/>
    <dgm:cxn modelId="{E2BC500E-CBBE-4955-8983-925E2C3B055D}" type="presParOf" srcId="{1C459320-6B52-41C0-9FFD-838D5430D3FD}" destId="{57322D69-CE25-48E6-9CC9-0D87DEB2E632}" srcOrd="15" destOrd="0" presId="urn:microsoft.com/office/officeart/2008/layout/LinedList"/>
    <dgm:cxn modelId="{D5F76308-DA08-43CA-8C2C-932C61027F6C}" type="presParOf" srcId="{57322D69-CE25-48E6-9CC9-0D87DEB2E632}" destId="{C1AA272F-DA5B-4E10-A134-AAC15A0BE013}" srcOrd="0" destOrd="0" presId="urn:microsoft.com/office/officeart/2008/layout/LinedList"/>
    <dgm:cxn modelId="{9DF547BA-DFBE-44C3-8DE7-6ECC472AEC2F}" type="presParOf" srcId="{57322D69-CE25-48E6-9CC9-0D87DEB2E632}" destId="{9655A91D-1302-4167-84CF-0247D813FC5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65616-222B-4DD2-8029-0ED524DD27A1}">
      <dsp:nvSpPr>
        <dsp:cNvPr id="0" name=""/>
        <dsp:cNvSpPr/>
      </dsp:nvSpPr>
      <dsp:spPr>
        <a:xfrm>
          <a:off x="0" y="0"/>
          <a:ext cx="92376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FEBD17-B7AA-4781-B456-191CB230BB98}">
      <dsp:nvSpPr>
        <dsp:cNvPr id="0" name=""/>
        <dsp:cNvSpPr/>
      </dsp:nvSpPr>
      <dsp:spPr>
        <a:xfrm>
          <a:off x="0" y="0"/>
          <a:ext cx="9237662" cy="4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CA" sz="2200" kern="1200">
              <a:ln cap="sq" cmpd="sng">
                <a:solidFill>
                  <a:schemeClr val="bg1"/>
                </a:solidFill>
                <a:round/>
              </a:ln>
              <a:solidFill>
                <a:schemeClr val="bg1"/>
              </a:solidFill>
            </a:rPr>
            <a:t>Alerte sonore</a:t>
          </a:r>
          <a:endParaRPr lang="en-US" sz="2200" kern="1200">
            <a:ln cap="sq" cmpd="sng">
              <a:solidFill>
                <a:schemeClr val="bg1"/>
              </a:solidFill>
              <a:round/>
            </a:ln>
            <a:solidFill>
              <a:schemeClr val="bg1"/>
            </a:solidFill>
          </a:endParaRPr>
        </a:p>
      </dsp:txBody>
      <dsp:txXfrm>
        <a:off x="0" y="0"/>
        <a:ext cx="9237662" cy="476250"/>
      </dsp:txXfrm>
    </dsp:sp>
    <dsp:sp modelId="{B98ED985-1942-4D79-BE57-E60C638956B6}">
      <dsp:nvSpPr>
        <dsp:cNvPr id="0" name=""/>
        <dsp:cNvSpPr/>
      </dsp:nvSpPr>
      <dsp:spPr>
        <a:xfrm>
          <a:off x="0" y="476250"/>
          <a:ext cx="923766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62F212-667D-4AD7-91C5-B34E4258FEC6}">
      <dsp:nvSpPr>
        <dsp:cNvPr id="0" name=""/>
        <dsp:cNvSpPr/>
      </dsp:nvSpPr>
      <dsp:spPr>
        <a:xfrm>
          <a:off x="0" y="476250"/>
          <a:ext cx="9237662" cy="4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CA" sz="2200" kern="1200">
              <a:ln cap="sq" cmpd="sng">
                <a:solidFill>
                  <a:schemeClr val="bg1"/>
                </a:solidFill>
                <a:round/>
              </a:ln>
              <a:solidFill>
                <a:schemeClr val="bg1"/>
              </a:solidFill>
            </a:rPr>
            <a:t>Implant cochléaire</a:t>
          </a:r>
          <a:endParaRPr lang="en-US" sz="2200" kern="1200">
            <a:ln cap="sq" cmpd="sng">
              <a:solidFill>
                <a:schemeClr val="bg1"/>
              </a:solidFill>
              <a:round/>
            </a:ln>
            <a:solidFill>
              <a:schemeClr val="bg1"/>
            </a:solidFill>
          </a:endParaRPr>
        </a:p>
      </dsp:txBody>
      <dsp:txXfrm>
        <a:off x="0" y="476250"/>
        <a:ext cx="9237662" cy="476250"/>
      </dsp:txXfrm>
    </dsp:sp>
    <dsp:sp modelId="{03AAFE4E-4073-48D6-98B3-184192C51809}">
      <dsp:nvSpPr>
        <dsp:cNvPr id="0" name=""/>
        <dsp:cNvSpPr/>
      </dsp:nvSpPr>
      <dsp:spPr>
        <a:xfrm>
          <a:off x="0" y="952500"/>
          <a:ext cx="923766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20672-095F-452D-83A6-051831DEE95D}">
      <dsp:nvSpPr>
        <dsp:cNvPr id="0" name=""/>
        <dsp:cNvSpPr/>
      </dsp:nvSpPr>
      <dsp:spPr>
        <a:xfrm>
          <a:off x="0" y="952500"/>
          <a:ext cx="9237662" cy="4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CA" sz="2200" kern="1200">
              <a:ln cap="sq" cmpd="sng">
                <a:solidFill>
                  <a:schemeClr val="bg1"/>
                </a:solidFill>
                <a:round/>
              </a:ln>
              <a:solidFill>
                <a:schemeClr val="bg1"/>
              </a:solidFill>
            </a:rPr>
            <a:t>Persistance visuelle</a:t>
          </a:r>
          <a:endParaRPr lang="en-US" sz="2200" kern="1200">
            <a:ln cap="sq" cmpd="sng">
              <a:solidFill>
                <a:schemeClr val="bg1"/>
              </a:solidFill>
              <a:round/>
            </a:ln>
            <a:solidFill>
              <a:schemeClr val="bg1"/>
            </a:solidFill>
          </a:endParaRPr>
        </a:p>
      </dsp:txBody>
      <dsp:txXfrm>
        <a:off x="0" y="952500"/>
        <a:ext cx="9237662" cy="476250"/>
      </dsp:txXfrm>
    </dsp:sp>
    <dsp:sp modelId="{75651BDE-9A79-40F3-9296-6C9FB6123EA7}">
      <dsp:nvSpPr>
        <dsp:cNvPr id="0" name=""/>
        <dsp:cNvSpPr/>
      </dsp:nvSpPr>
      <dsp:spPr>
        <a:xfrm>
          <a:off x="0" y="1428750"/>
          <a:ext cx="923766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A08E61-0EF0-4ED7-A77E-917809DAF557}">
      <dsp:nvSpPr>
        <dsp:cNvPr id="0" name=""/>
        <dsp:cNvSpPr/>
      </dsp:nvSpPr>
      <dsp:spPr>
        <a:xfrm>
          <a:off x="0" y="1428750"/>
          <a:ext cx="9237662" cy="4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CA" sz="2200" kern="1200">
              <a:ln cap="sq" cmpd="sng">
                <a:solidFill>
                  <a:schemeClr val="bg1"/>
                </a:solidFill>
                <a:round/>
              </a:ln>
              <a:solidFill>
                <a:schemeClr val="bg1"/>
              </a:solidFill>
            </a:rPr>
            <a:t>Mouvement</a:t>
          </a:r>
          <a:r>
            <a:rPr lang="fr-CA" sz="2200" kern="1200">
              <a:ln cap="sq" cmpd="sng">
                <a:solidFill>
                  <a:schemeClr val="bg1"/>
                </a:solidFill>
                <a:round/>
              </a:ln>
              <a:noFill/>
            </a:rPr>
            <a:t> </a:t>
          </a:r>
          <a:endParaRPr lang="en-US" sz="2200" kern="1200">
            <a:ln cap="sq" cmpd="sng">
              <a:solidFill>
                <a:schemeClr val="bg1"/>
              </a:solidFill>
              <a:round/>
            </a:ln>
            <a:noFill/>
          </a:endParaRPr>
        </a:p>
      </dsp:txBody>
      <dsp:txXfrm>
        <a:off x="0" y="1428750"/>
        <a:ext cx="9237662" cy="476250"/>
      </dsp:txXfrm>
    </dsp:sp>
    <dsp:sp modelId="{E5FED8EA-751E-4FEB-AEE4-DA42CED7C9D8}">
      <dsp:nvSpPr>
        <dsp:cNvPr id="0" name=""/>
        <dsp:cNvSpPr/>
      </dsp:nvSpPr>
      <dsp:spPr>
        <a:xfrm>
          <a:off x="0" y="1905000"/>
          <a:ext cx="923766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CAA0E-6DE8-459B-86DF-EA12F43B12E7}">
      <dsp:nvSpPr>
        <dsp:cNvPr id="0" name=""/>
        <dsp:cNvSpPr/>
      </dsp:nvSpPr>
      <dsp:spPr>
        <a:xfrm>
          <a:off x="0" y="1905000"/>
          <a:ext cx="9237662" cy="4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CA" sz="2200" kern="1200">
              <a:ln cap="sq" cmpd="sng">
                <a:solidFill>
                  <a:schemeClr val="bg1"/>
                </a:solidFill>
                <a:round/>
              </a:ln>
              <a:solidFill>
                <a:schemeClr val="bg1"/>
              </a:solidFill>
            </a:rPr>
            <a:t>Cohérence audiovisuelle</a:t>
          </a:r>
          <a:endParaRPr lang="en-US" sz="2200" kern="1200">
            <a:ln cap="sq" cmpd="sng">
              <a:solidFill>
                <a:schemeClr val="bg1"/>
              </a:solidFill>
              <a:round/>
            </a:ln>
            <a:solidFill>
              <a:schemeClr val="bg1"/>
            </a:solidFill>
          </a:endParaRPr>
        </a:p>
      </dsp:txBody>
      <dsp:txXfrm>
        <a:off x="0" y="1905000"/>
        <a:ext cx="9237662" cy="476250"/>
      </dsp:txXfrm>
    </dsp:sp>
    <dsp:sp modelId="{5596D69C-A3A0-442C-8F4A-D300F26E6C8E}">
      <dsp:nvSpPr>
        <dsp:cNvPr id="0" name=""/>
        <dsp:cNvSpPr/>
      </dsp:nvSpPr>
      <dsp:spPr>
        <a:xfrm>
          <a:off x="0" y="2381250"/>
          <a:ext cx="92376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2C952C-59A8-4794-8ACE-32BA5A04572C}">
      <dsp:nvSpPr>
        <dsp:cNvPr id="0" name=""/>
        <dsp:cNvSpPr/>
      </dsp:nvSpPr>
      <dsp:spPr>
        <a:xfrm>
          <a:off x="0" y="2381250"/>
          <a:ext cx="9237662" cy="4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CA" sz="2200" kern="1200">
              <a:ln cap="sq" cmpd="sng">
                <a:solidFill>
                  <a:schemeClr val="bg1"/>
                </a:solidFill>
                <a:round/>
              </a:ln>
              <a:solidFill>
                <a:schemeClr val="bg1"/>
              </a:solidFill>
            </a:rPr>
            <a:t>Modulation</a:t>
          </a:r>
          <a:endParaRPr lang="en-US" sz="2200" kern="1200">
            <a:ln cap="sq" cmpd="sng">
              <a:solidFill>
                <a:schemeClr val="bg1"/>
              </a:solidFill>
              <a:round/>
            </a:ln>
            <a:solidFill>
              <a:schemeClr val="bg1"/>
            </a:solidFill>
          </a:endParaRPr>
        </a:p>
      </dsp:txBody>
      <dsp:txXfrm>
        <a:off x="0" y="2381250"/>
        <a:ext cx="9237662" cy="476250"/>
      </dsp:txXfrm>
    </dsp:sp>
    <dsp:sp modelId="{CB66BC7C-6965-4FA6-85C2-8A992932C4F9}">
      <dsp:nvSpPr>
        <dsp:cNvPr id="0" name=""/>
        <dsp:cNvSpPr/>
      </dsp:nvSpPr>
      <dsp:spPr>
        <a:xfrm>
          <a:off x="0" y="2857500"/>
          <a:ext cx="923766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62060-53FF-405D-AC75-2AF449202FA8}">
      <dsp:nvSpPr>
        <dsp:cNvPr id="0" name=""/>
        <dsp:cNvSpPr/>
      </dsp:nvSpPr>
      <dsp:spPr>
        <a:xfrm>
          <a:off x="0" y="2857500"/>
          <a:ext cx="9237662" cy="4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CA" sz="2200" kern="1200">
              <a:ln cap="sq" cmpd="sng">
                <a:solidFill>
                  <a:schemeClr val="bg1"/>
                </a:solidFill>
                <a:round/>
              </a:ln>
              <a:solidFill>
                <a:schemeClr val="bg1"/>
              </a:solidFill>
            </a:rPr>
            <a:t>Images nauséabondes</a:t>
          </a:r>
          <a:endParaRPr lang="en-US" sz="2200" kern="1200">
            <a:ln cap="sq" cmpd="sng">
              <a:solidFill>
                <a:schemeClr val="bg1"/>
              </a:solidFill>
              <a:round/>
            </a:ln>
            <a:solidFill>
              <a:schemeClr val="bg1"/>
            </a:solidFill>
          </a:endParaRPr>
        </a:p>
      </dsp:txBody>
      <dsp:txXfrm>
        <a:off x="0" y="2857500"/>
        <a:ext cx="9237662" cy="476250"/>
      </dsp:txXfrm>
    </dsp:sp>
    <dsp:sp modelId="{D1ACF648-7661-41F0-931A-5935689A3F04}">
      <dsp:nvSpPr>
        <dsp:cNvPr id="0" name=""/>
        <dsp:cNvSpPr/>
      </dsp:nvSpPr>
      <dsp:spPr>
        <a:xfrm>
          <a:off x="0" y="3333749"/>
          <a:ext cx="923766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AA272F-DA5B-4E10-A134-AAC15A0BE013}">
      <dsp:nvSpPr>
        <dsp:cNvPr id="0" name=""/>
        <dsp:cNvSpPr/>
      </dsp:nvSpPr>
      <dsp:spPr>
        <a:xfrm>
          <a:off x="0" y="3333750"/>
          <a:ext cx="9237662" cy="4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n cap="sq" cmpd="sng">
                <a:solidFill>
                  <a:schemeClr val="bg1"/>
                </a:solidFill>
                <a:round/>
              </a:ln>
              <a:solidFill>
                <a:schemeClr val="bg1"/>
              </a:solidFill>
            </a:rPr>
            <a:t>Sonification</a:t>
          </a:r>
        </a:p>
      </dsp:txBody>
      <dsp:txXfrm>
        <a:off x="0" y="3333750"/>
        <a:ext cx="9237662" cy="4762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43D2F-453A-4140-8CB6-443CD01ED351}" type="datetimeFigureOut">
              <a:rPr lang="fr-CA" smtClean="0"/>
              <a:t>2022-07-31</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6D5A6-5A20-4687-AC9D-3BFBD3BB6CB4}" type="slidenum">
              <a:rPr lang="fr-CA" smtClean="0"/>
              <a:t>‹N°›</a:t>
            </a:fld>
            <a:endParaRPr lang="fr-CA"/>
          </a:p>
        </p:txBody>
      </p:sp>
    </p:spTree>
    <p:extLst>
      <p:ext uri="{BB962C8B-B14F-4D97-AF65-F5344CB8AC3E}">
        <p14:creationId xmlns:p14="http://schemas.microsoft.com/office/powerpoint/2010/main" val="397060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CA"/>
              <a:t>L’alerte sonore à pour but de signaler à l’utilisateur d’une voiture un avertissement l’audio d’une défaillance d’un élément de la voiture. </a:t>
            </a:r>
          </a:p>
          <a:p>
            <a:endParaRPr lang="fr-CA"/>
          </a:p>
          <a:p>
            <a:r>
              <a:rPr lang="fr-CA"/>
              <a:t>Pour avoir une alerte qui sera entendu et compris par les passagers, nous devons faire en sorte que l’alarme soit perçu pour tous et donc prendre en compte les sons extérieurs tel que les conversations, la voiture qui roule…</a:t>
            </a:r>
          </a:p>
          <a:p>
            <a:pPr lvl="1"/>
            <a:r>
              <a:rPr lang="fr-CA" b="0"/>
              <a:t>Puis, avec ces données, on peut comparer avec le graphique de la courbe de seuil auditif</a:t>
            </a:r>
          </a:p>
          <a:p>
            <a:endParaRPr lang="fr-CA"/>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3</a:t>
            </a:fld>
            <a:endParaRPr lang="fr-CA"/>
          </a:p>
        </p:txBody>
      </p:sp>
    </p:spTree>
    <p:extLst>
      <p:ext uri="{BB962C8B-B14F-4D97-AF65-F5344CB8AC3E}">
        <p14:creationId xmlns:p14="http://schemas.microsoft.com/office/powerpoint/2010/main" val="2063278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fr-CA"/>
              <a:t>Méthode de Fechner, 3 mesures ascendantes et descendantes chaque par mode (avance / retard)</a:t>
            </a:r>
          </a:p>
          <a:p>
            <a:pPr marL="228600" indent="-228600">
              <a:buFont typeface="+mj-lt"/>
              <a:buAutoNum type="arabicPeriod"/>
            </a:pPr>
            <a:r>
              <a:rPr lang="fr-CA"/>
              <a:t>Parler des résultats qu’on pensait avoir par rapport à la théorie</a:t>
            </a:r>
            <a:endParaRPr lang="en-CA"/>
          </a:p>
        </p:txBody>
      </p:sp>
      <p:sp>
        <p:nvSpPr>
          <p:cNvPr id="4" name="Slide Number Placeholder 3"/>
          <p:cNvSpPr>
            <a:spLocks noGrp="1"/>
          </p:cNvSpPr>
          <p:nvPr>
            <p:ph type="sldNum" sz="quarter" idx="5"/>
          </p:nvPr>
        </p:nvSpPr>
        <p:spPr/>
        <p:txBody>
          <a:bodyPr/>
          <a:lstStyle/>
          <a:p>
            <a:fld id="{3B46D5A6-5A20-4687-AC9D-3BFBD3BB6CB4}" type="slidenum">
              <a:rPr lang="fr-CA" smtClean="0"/>
              <a:t>17</a:t>
            </a:fld>
            <a:endParaRPr lang="fr-CA"/>
          </a:p>
        </p:txBody>
      </p:sp>
    </p:spTree>
    <p:extLst>
      <p:ext uri="{BB962C8B-B14F-4D97-AF65-F5344CB8AC3E}">
        <p14:creationId xmlns:p14="http://schemas.microsoft.com/office/powerpoint/2010/main" val="515601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CA"/>
              <a:t>Indice: comparer le nombre de synapse que le signal parcours jusqu’`a leur cortex respectif. (Chemin de données)</a:t>
            </a:r>
          </a:p>
          <a:p>
            <a:pPr marL="0" indent="0">
              <a:buNone/>
            </a:pPr>
            <a:endParaRPr lang="fr-CA"/>
          </a:p>
          <a:p>
            <a:r>
              <a:rPr lang="fr-CA"/>
              <a:t>Cellules ciliées = </a:t>
            </a:r>
            <a:r>
              <a:rPr lang="fr-CA" b="0" i="0">
                <a:solidFill>
                  <a:srgbClr val="000000"/>
                </a:solidFill>
                <a:effectLst/>
                <a:latin typeface="Lexend Regular"/>
              </a:rPr>
              <a:t>Ces cellules sensorielles vont capter les sons et les transformer en signaux nerveux qui sont transmis au cerveau par le nerf auditif</a:t>
            </a:r>
          </a:p>
          <a:p>
            <a:r>
              <a:rPr lang="fr-CA" b="0" i="0">
                <a:solidFill>
                  <a:srgbClr val="000000"/>
                </a:solidFill>
                <a:effectLst/>
                <a:latin typeface="Lexend Regular"/>
              </a:rPr>
              <a:t>AUDITIF: le chemin est beaucoup plus long donc le nombre de synapse est plus grand.</a:t>
            </a:r>
          </a:p>
          <a:p>
            <a:endParaRPr lang="fr-CA" b="0" i="0">
              <a:solidFill>
                <a:srgbClr val="000000"/>
              </a:solidFill>
              <a:effectLst/>
              <a:latin typeface="Lexend Regular"/>
            </a:endParaRPr>
          </a:p>
          <a:p>
            <a:r>
              <a:rPr lang="fr-CA" b="0" i="0">
                <a:solidFill>
                  <a:srgbClr val="000000"/>
                </a:solidFill>
                <a:effectLst/>
                <a:latin typeface="Lexend Regular"/>
              </a:rPr>
              <a:t>VISUEL: le chemin est court et va presque directement dans le cerveau, il y peu de synapse en jeu vu que le chemin vers le cerveau est court</a:t>
            </a:r>
            <a:endParaRPr lang="fr-CA"/>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18</a:t>
            </a:fld>
            <a:endParaRPr lang="fr-CA"/>
          </a:p>
        </p:txBody>
      </p:sp>
    </p:spTree>
    <p:extLst>
      <p:ext uri="{BB962C8B-B14F-4D97-AF65-F5344CB8AC3E}">
        <p14:creationId xmlns:p14="http://schemas.microsoft.com/office/powerpoint/2010/main" val="2445061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t>La vision daltonienne est une anomalie de la perception des couleurs causé par un défaut des cônes de la rétine. (il existe plusieurs types dépend sur quel cône l’anomalie survient)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a:t>Les cônes sont les récepteurs visuels qui s’occupe de la vision de jour avec couleur.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b="0" i="0">
                <a:effectLst/>
                <a:latin typeface="Google Sans"/>
              </a:rPr>
              <a:t>On peut comprendre qu’il manque certains détails important. Par exemple, si on fait un site web/application qui présente trop d’emphase sur les contrastes et jeux de couleurs, certaines personnes pourraient ne pas voir/comprendre les mêmes éléments. = Problématique!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CA" b="0" i="0">
                <a:effectLst/>
                <a:latin typeface="Google Sans"/>
              </a:rPr>
              <a:t>Exemple plus concret, un joueur de jeux vidéos avec des teams: s’il n’est pas capable de différencier les couleurs d'équipe cela peut être très compliqué</a:t>
            </a:r>
          </a:p>
          <a:p>
            <a:pPr marL="0" marR="0" lvl="0" indent="0" algn="l" defTabSz="914400" rtl="0" eaLnBrk="1" fontAlgn="auto" latinLnBrk="0" hangingPunct="1">
              <a:lnSpc>
                <a:spcPct val="100000"/>
              </a:lnSpc>
              <a:spcBef>
                <a:spcPts val="0"/>
              </a:spcBef>
              <a:spcAft>
                <a:spcPts val="0"/>
              </a:spcAft>
              <a:buClrTx/>
              <a:buSzTx/>
              <a:buFontTx/>
              <a:buNone/>
              <a:tabLst/>
              <a:defRPr/>
            </a:pPr>
            <a:r>
              <a:rPr lang="fr-CA" b="0" i="0">
                <a:effectLst/>
                <a:latin typeface="Google Sans"/>
              </a:rPr>
              <a:t>Il est donc important de prendre en compte les différentes anomalies que les personnes peuvent avoir et de trouver un moyen qu’ils puissent vivre une expérience la plus normal. (modes de couleurs) </a:t>
            </a:r>
            <a:endParaRPr lang="fr-CA"/>
          </a:p>
          <a:p>
            <a:r>
              <a:rPr lang="fr-CA"/>
              <a:t>----------</a:t>
            </a:r>
          </a:p>
          <a:p>
            <a:r>
              <a:rPr lang="fr-CA"/>
              <a:t>Analyse ondelettes orientation</a:t>
            </a:r>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19</a:t>
            </a:fld>
            <a:endParaRPr lang="fr-CA"/>
          </a:p>
        </p:txBody>
      </p:sp>
    </p:spTree>
    <p:extLst>
      <p:ext uri="{BB962C8B-B14F-4D97-AF65-F5344CB8AC3E}">
        <p14:creationId xmlns:p14="http://schemas.microsoft.com/office/powerpoint/2010/main" val="60495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CA"/>
              <a:t>grâce au notebook, on peut voir les différentes orientation de détails et on peut en déduire qu’il y a autant de détail </a:t>
            </a:r>
            <a:r>
              <a:rPr lang="fr-CA" err="1"/>
              <a:t>hori</a:t>
            </a:r>
            <a:r>
              <a:rPr lang="fr-CA"/>
              <a:t>/verti/diagonale donc la zone du cerveau qui s’occupe de prendre une décision sur quel est le sens du mouvement. Si par exemple, on avait des</a:t>
            </a:r>
          </a:p>
          <a:p>
            <a:pPr lvl="0"/>
            <a:endParaRPr lang="fr-CA"/>
          </a:p>
          <a:p>
            <a:pPr lvl="0"/>
            <a:endParaRPr lang="fr-CA"/>
          </a:p>
          <a:p>
            <a:pPr lvl="0"/>
            <a:r>
              <a:rPr lang="fr-CA"/>
              <a:t>------Explication cerveau/illusion + type de codage</a:t>
            </a:r>
          </a:p>
          <a:p>
            <a:pPr lvl="0"/>
            <a:r>
              <a:rPr lang="fr-CA"/>
              <a:t>Les illusions se produisent lorsque l’image frappe la rétine à un endroit particulier qui envoie des signaux aux cortex visuel du cerveau= une partie du lobe occipitale qui perçois les mouvement. Puis, Il y à aussi la progression des couleurs qui détermine le sens de la rotation car si on regarde bien on peut remarqué que les cercle tourne tjrs dans le même sens (noir/bleu/blanc/jaune)</a:t>
            </a:r>
          </a:p>
          <a:p>
            <a:pPr lvl="0"/>
            <a:r>
              <a:rPr lang="fr-CA"/>
              <a:t>La partie MT est une part du cerveau qui est spécialisé dans l’analyse d’informations sur les mouvement</a:t>
            </a:r>
          </a:p>
          <a:p>
            <a:pPr lvl="0"/>
            <a:endParaRPr lang="fr-CA"/>
          </a:p>
          <a:p>
            <a:pPr lvl="0"/>
            <a:r>
              <a:rPr lang="fr-CA"/>
              <a:t>Lorsque l’image se projette dans notre rétine, il y a une grosse activité neuronal puis par après les neurones s’adaptent a cette image. L’activité est habituellement plus grande dans les régions avec plus de contraste, et c’est la différence dans les vitesses d’adaptation qui vient générer un effet de mouvement</a:t>
            </a:r>
          </a:p>
          <a:p>
            <a:pPr lvl="0"/>
            <a:r>
              <a:rPr lang="fr-CA"/>
              <a:t>(</a:t>
            </a:r>
            <a:r>
              <a:rPr lang="fr-CA" b="0" i="0">
                <a:solidFill>
                  <a:srgbClr val="444444"/>
                </a:solidFill>
                <a:effectLst/>
                <a:latin typeface="quatro"/>
              </a:rPr>
              <a:t>les zones à contraste élevé sont traitées plus rapidement que les zones à faible contraste)</a:t>
            </a:r>
            <a:endParaRPr lang="fr-CA"/>
          </a:p>
          <a:p>
            <a:pPr lvl="0"/>
            <a:endParaRPr lang="fr-CA"/>
          </a:p>
          <a:p>
            <a:pPr lvl="0"/>
            <a:r>
              <a:rPr lang="fr-CA"/>
              <a:t>Codage par population causé par le grand flux d’informations que les neurones doivent procédées(couleurs/mouvements…)</a:t>
            </a:r>
          </a:p>
          <a:p>
            <a:pPr lvl="0"/>
            <a:endParaRPr lang="fr-CA"/>
          </a:p>
          <a:p>
            <a:pPr lvl="0"/>
            <a:endParaRPr lang="fr-CA"/>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20</a:t>
            </a:fld>
            <a:endParaRPr lang="fr-CA"/>
          </a:p>
        </p:txBody>
      </p:sp>
    </p:spTree>
    <p:extLst>
      <p:ext uri="{BB962C8B-B14F-4D97-AF65-F5344CB8AC3E}">
        <p14:creationId xmlns:p14="http://schemas.microsoft.com/office/powerpoint/2010/main" val="3706178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t>Résumé du protocole (choix, modifications, exemples de trajectoires)</a:t>
            </a:r>
          </a:p>
          <a:p>
            <a:pPr marL="0" indent="0">
              <a:buNone/>
            </a:pPr>
            <a:endParaRPr lang="fr-CA"/>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22</a:t>
            </a:fld>
            <a:endParaRPr lang="fr-CA"/>
          </a:p>
        </p:txBody>
      </p:sp>
    </p:spTree>
    <p:extLst>
      <p:ext uri="{BB962C8B-B14F-4D97-AF65-F5344CB8AC3E}">
        <p14:creationId xmlns:p14="http://schemas.microsoft.com/office/powerpoint/2010/main" val="182477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00050" lvl="1" indent="-400050">
              <a:lnSpc>
                <a:spcPct val="120000"/>
              </a:lnSpc>
              <a:buFont typeface="+mj-lt"/>
              <a:buAutoNum type="romanUcPeriod"/>
            </a:pPr>
            <a:r>
              <a:rPr lang="fr-CA" sz="1500"/>
              <a:t>Avec l’aide de la méthode des limites de Fechner, on a fait des tests d’auditions ascendants et descendant (3 tests par fréquence et par personne)</a:t>
            </a:r>
          </a:p>
          <a:p>
            <a:pPr marL="400050" lvl="1" indent="-400050">
              <a:lnSpc>
                <a:spcPct val="120000"/>
              </a:lnSpc>
              <a:buFont typeface="+mj-lt"/>
              <a:buAutoNum type="romanUcPeriod"/>
            </a:pPr>
            <a:r>
              <a:rPr lang="fr-CA" sz="1500"/>
              <a:t>Tableau = moyenne d’écoute (</a:t>
            </a:r>
            <a:r>
              <a:rPr lang="fr-CA" sz="1500" err="1"/>
              <a:t>asc</a:t>
            </a:r>
            <a:r>
              <a:rPr lang="fr-CA" sz="1500"/>
              <a:t>/</a:t>
            </a:r>
            <a:r>
              <a:rPr lang="fr-CA" sz="1500" err="1"/>
              <a:t>desc</a:t>
            </a:r>
            <a:r>
              <a:rPr lang="fr-CA" sz="1500"/>
              <a:t>) 3 tests </a:t>
            </a:r>
            <a:r>
              <a:rPr lang="fr-CA" sz="1500" err="1"/>
              <a:t>asc</a:t>
            </a:r>
            <a:r>
              <a:rPr lang="fr-CA" sz="1500"/>
              <a:t> et 3 test </a:t>
            </a:r>
            <a:r>
              <a:rPr lang="fr-CA" sz="1500" err="1"/>
              <a:t>desc</a:t>
            </a:r>
            <a:r>
              <a:rPr lang="fr-CA" sz="1500"/>
              <a:t> = 6 tests</a:t>
            </a:r>
          </a:p>
          <a:p>
            <a:pPr marL="400050" lvl="1" indent="-400050">
              <a:lnSpc>
                <a:spcPct val="120000"/>
              </a:lnSpc>
              <a:buFont typeface="+mj-lt"/>
              <a:buAutoNum type="romanUcPeriod"/>
            </a:pPr>
            <a:r>
              <a:rPr lang="fr-CA" sz="1500"/>
              <a:t>Comparaison des deux graphiques de chaque membre de l’équipe</a:t>
            </a:r>
          </a:p>
          <a:p>
            <a:pPr marL="582930" lvl="3" indent="-400050">
              <a:lnSpc>
                <a:spcPct val="120000"/>
              </a:lnSpc>
              <a:buFont typeface="+mj-lt"/>
              <a:buAutoNum type="romanUcPeriod"/>
            </a:pPr>
            <a:r>
              <a:rPr lang="fr-CA" sz="1500"/>
              <a:t>On a utiliser le même environnement et sortie audio/ on à relativement des courbes semblables</a:t>
            </a:r>
          </a:p>
          <a:p>
            <a:endParaRPr lang="fr-CA"/>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4</a:t>
            </a:fld>
            <a:endParaRPr lang="fr-CA"/>
          </a:p>
        </p:txBody>
      </p:sp>
    </p:spTree>
    <p:extLst>
      <p:ext uri="{BB962C8B-B14F-4D97-AF65-F5344CB8AC3E}">
        <p14:creationId xmlns:p14="http://schemas.microsoft.com/office/powerpoint/2010/main" val="410395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00050" lvl="1" indent="-400050">
              <a:lnSpc>
                <a:spcPct val="120000"/>
              </a:lnSpc>
              <a:buFont typeface="+mj-lt"/>
              <a:buAutoNum type="romanUcPeriod"/>
            </a:pPr>
            <a:r>
              <a:rPr lang="fr-CA" sz="1500"/>
              <a:t>Avec l’aide de la méthode des limites de Fechner, on a fait des tests d’auditions ascendants et descendant (3 tests par fréquence et par personne)</a:t>
            </a:r>
          </a:p>
          <a:p>
            <a:pPr marL="400050" lvl="1" indent="-400050">
              <a:lnSpc>
                <a:spcPct val="120000"/>
              </a:lnSpc>
              <a:buFont typeface="+mj-lt"/>
              <a:buAutoNum type="romanUcPeriod"/>
            </a:pPr>
            <a:r>
              <a:rPr lang="fr-CA" sz="1500"/>
              <a:t>Fixer une fréquence, augmenter le multiple de l’harmonique supérieure jusqu’à ne plus entendre les battements</a:t>
            </a:r>
          </a:p>
          <a:p>
            <a:pPr marL="400050" lvl="1" indent="-400050">
              <a:lnSpc>
                <a:spcPct val="120000"/>
              </a:lnSpc>
              <a:buFont typeface="+mj-lt"/>
              <a:buAutoNum type="romanUcPeriod"/>
            </a:pPr>
            <a:r>
              <a:rPr lang="fr-CA" sz="1500"/>
              <a:t>Les basses fréquences ont peu de différences, ce qui est contre intuitif, et qui pourrait être une erreur de mesure; en reprenant une mesure juste avant la présentation la largeur de bande a été grandement augmentée.</a:t>
            </a:r>
          </a:p>
          <a:p>
            <a:pPr marL="400050" lvl="1" indent="-400050">
              <a:lnSpc>
                <a:spcPct val="120000"/>
              </a:lnSpc>
              <a:buFont typeface="+mj-lt"/>
              <a:buAutoNum type="romanUcPeriod"/>
            </a:pPr>
            <a:endParaRPr lang="fr-CA" sz="1500"/>
          </a:p>
          <a:p>
            <a:pPr marL="400050" lvl="1" indent="-400050">
              <a:lnSpc>
                <a:spcPct val="120000"/>
              </a:lnSpc>
              <a:buFont typeface="+mj-lt"/>
              <a:buAutoNum type="romanUcPeriod"/>
            </a:pPr>
            <a:endParaRPr lang="fr-CA" sz="1500"/>
          </a:p>
          <a:p>
            <a:pPr marL="400050" lvl="1" indent="-400050">
              <a:lnSpc>
                <a:spcPct val="120000"/>
              </a:lnSpc>
              <a:buFont typeface="+mj-lt"/>
              <a:buAutoNum type="romanUcPeriod"/>
            </a:pPr>
            <a:endParaRPr lang="fr-CA" sz="1500"/>
          </a:p>
          <a:p>
            <a:pPr marL="0" lvl="1" indent="0">
              <a:lnSpc>
                <a:spcPct val="120000"/>
              </a:lnSpc>
              <a:buFont typeface="+mj-lt"/>
              <a:buNone/>
            </a:pPr>
            <a:r>
              <a:rPr lang="fr-CA" sz="1500"/>
              <a:t>MODIFIER LE GRAPHIQUE POUR LA VERSION DANS FRÉQUENCES.XLSX</a:t>
            </a:r>
            <a:endParaRPr lang="fr-CA"/>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5</a:t>
            </a:fld>
            <a:endParaRPr lang="fr-CA"/>
          </a:p>
        </p:txBody>
      </p:sp>
    </p:spTree>
    <p:extLst>
      <p:ext uri="{BB962C8B-B14F-4D97-AF65-F5344CB8AC3E}">
        <p14:creationId xmlns:p14="http://schemas.microsoft.com/office/powerpoint/2010/main" val="68898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indent="0">
              <a:buFont typeface="Wingdings" panose="05000000000000000000" pitchFamily="2" charset="2"/>
              <a:buNone/>
            </a:pPr>
            <a:r>
              <a:rPr lang="fr-CA"/>
              <a:t>Bonne</a:t>
            </a:r>
          </a:p>
          <a:p>
            <a:pPr marL="285750" lvl="1" indent="-285750">
              <a:buFont typeface="Wingdings" panose="05000000000000000000" pitchFamily="2" charset="2"/>
              <a:buChar char="Ø"/>
            </a:pPr>
            <a:r>
              <a:rPr lang="fr-CA"/>
              <a:t>Le choix s’est fait à partir de la courbe de seuil avec le conversation speech, les contraintes d’harmoniques et les fréquences utilisées par les bruits de voiture.</a:t>
            </a:r>
          </a:p>
          <a:p>
            <a:pPr marL="285750" lvl="1" indent="-285750">
              <a:buFont typeface="Wingdings" panose="05000000000000000000" pitchFamily="2" charset="2"/>
              <a:buChar char="Ø"/>
            </a:pPr>
            <a:r>
              <a:rPr lang="fr-CA" sz="1200"/>
              <a:t>et pour choisir l’alarme on a effectuer une évaluation des alarmes selon différents point</a:t>
            </a:r>
          </a:p>
          <a:p>
            <a:pPr marL="285750" lvl="1" indent="-285750">
              <a:buFont typeface="Wingdings" panose="05000000000000000000" pitchFamily="2" charset="2"/>
              <a:buChar char="Ø"/>
            </a:pPr>
            <a:r>
              <a:rPr lang="fr-CA" sz="1200"/>
              <a:t>Avec battement (2) et deux autres sans battement mixer ensemble pour donner l’alerte sonore</a:t>
            </a:r>
          </a:p>
          <a:p>
            <a:r>
              <a:rPr lang="fr-CA"/>
              <a:t>-----</a:t>
            </a:r>
          </a:p>
          <a:p>
            <a:r>
              <a:rPr lang="fr-CA"/>
              <a:t>Mauvaise</a:t>
            </a:r>
          </a:p>
          <a:p>
            <a:pPr marL="285750" lvl="1" indent="-285750">
              <a:buFont typeface="Wingdings" panose="05000000000000000000" pitchFamily="2" charset="2"/>
              <a:buChar char="Ø"/>
            </a:pPr>
            <a:r>
              <a:rPr lang="fr-CA"/>
              <a:t>Avec l’aide de la courbe de seuil et les bruits de voiture</a:t>
            </a:r>
          </a:p>
          <a:p>
            <a:pPr marL="285750" lvl="1" indent="-285750">
              <a:buFont typeface="Wingdings" panose="05000000000000000000" pitchFamily="2" charset="2"/>
              <a:buChar char="Ø"/>
            </a:pPr>
            <a:r>
              <a:rPr lang="fr-CA"/>
              <a:t>Choisir une fréquence déjà utilisé par les bruits de voiture</a:t>
            </a:r>
          </a:p>
          <a:p>
            <a:endParaRPr lang="fr-CA"/>
          </a:p>
          <a:p>
            <a:endParaRPr lang="fr-CA"/>
          </a:p>
          <a:p>
            <a:endParaRPr lang="fr-CA"/>
          </a:p>
          <a:p>
            <a:endParaRPr lang="fr-CA"/>
          </a:p>
          <a:p>
            <a:r>
              <a:rPr lang="fr-CA"/>
              <a:t>RAJOUTER LE GRAPHIQUE AVEC LA ZONE CHOISIE</a:t>
            </a:r>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7</a:t>
            </a:fld>
            <a:endParaRPr lang="fr-CA"/>
          </a:p>
        </p:txBody>
      </p:sp>
    </p:spTree>
    <p:extLst>
      <p:ext uri="{BB962C8B-B14F-4D97-AF65-F5344CB8AC3E}">
        <p14:creationId xmlns:p14="http://schemas.microsoft.com/office/powerpoint/2010/main" val="88400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indent="0">
              <a:buFont typeface="Wingdings" panose="05000000000000000000" pitchFamily="2" charset="2"/>
              <a:buNone/>
            </a:pPr>
            <a:endParaRPr lang="fr-CA"/>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8</a:t>
            </a:fld>
            <a:endParaRPr lang="fr-CA"/>
          </a:p>
        </p:txBody>
      </p:sp>
    </p:spTree>
    <p:extLst>
      <p:ext uri="{BB962C8B-B14F-4D97-AF65-F5344CB8AC3E}">
        <p14:creationId xmlns:p14="http://schemas.microsoft.com/office/powerpoint/2010/main" val="2401558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On a regrouper les 11 échantillons pour faire ressortir les fréquences importantes</a:t>
            </a:r>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11</a:t>
            </a:fld>
            <a:endParaRPr lang="fr-CA"/>
          </a:p>
        </p:txBody>
      </p:sp>
    </p:spTree>
    <p:extLst>
      <p:ext uri="{BB962C8B-B14F-4D97-AF65-F5344CB8AC3E}">
        <p14:creationId xmlns:p14="http://schemas.microsoft.com/office/powerpoint/2010/main" val="2349540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13</a:t>
            </a:fld>
            <a:endParaRPr lang="fr-CA"/>
          </a:p>
        </p:txBody>
      </p:sp>
    </p:spTree>
    <p:extLst>
      <p:ext uri="{BB962C8B-B14F-4D97-AF65-F5344CB8AC3E}">
        <p14:creationId xmlns:p14="http://schemas.microsoft.com/office/powerpoint/2010/main" val="96384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t>I – Même ordinateur à la même distance en fixant le même point dans la barre au dessus de l’application</a:t>
            </a:r>
          </a:p>
          <a:p>
            <a:r>
              <a:rPr lang="fr-CA"/>
              <a:t>II – Méthode des limites de Fechner, 3 prises ascendantes et 3 descendantes chacun, ajuster la fréquence jusqu’à percevoir 2 barres.</a:t>
            </a:r>
          </a:p>
          <a:p>
            <a:r>
              <a:rPr lang="fr-CA">
                <a:ea typeface="Calibri"/>
                <a:cs typeface="Calibri"/>
              </a:rPr>
              <a:t>III - Très similaire entre nous deux</a:t>
            </a:r>
          </a:p>
          <a:p>
            <a:r>
              <a:rPr lang="fr-CA">
                <a:ea typeface="Calibri"/>
                <a:cs typeface="Calibri"/>
              </a:rPr>
              <a:t>IV – La fréquence est un peu plus élevée lorsqu'on suit la ligne, mais l'écart-type est beaucoup plus grand</a:t>
            </a:r>
          </a:p>
        </p:txBody>
      </p:sp>
      <p:sp>
        <p:nvSpPr>
          <p:cNvPr id="4" name="Slide Number Placeholder 3"/>
          <p:cNvSpPr>
            <a:spLocks noGrp="1"/>
          </p:cNvSpPr>
          <p:nvPr>
            <p:ph type="sldNum" sz="quarter" idx="5"/>
          </p:nvPr>
        </p:nvSpPr>
        <p:spPr/>
        <p:txBody>
          <a:bodyPr/>
          <a:lstStyle/>
          <a:p>
            <a:fld id="{3B46D5A6-5A20-4687-AC9D-3BFBD3BB6CB4}" type="slidenum">
              <a:rPr lang="fr-CA" smtClean="0"/>
              <a:t>14</a:t>
            </a:fld>
            <a:endParaRPr lang="fr-CA"/>
          </a:p>
        </p:txBody>
      </p:sp>
    </p:spTree>
    <p:extLst>
      <p:ext uri="{BB962C8B-B14F-4D97-AF65-F5344CB8AC3E}">
        <p14:creationId xmlns:p14="http://schemas.microsoft.com/office/powerpoint/2010/main" val="2124246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a:t>Indice: Prédominance des certaines orientation dans V1 </a:t>
            </a:r>
          </a:p>
          <a:p>
            <a:endParaRPr lang="fr-CA"/>
          </a:p>
        </p:txBody>
      </p:sp>
      <p:sp>
        <p:nvSpPr>
          <p:cNvPr id="4" name="Espace réservé du numéro de diapositive 3"/>
          <p:cNvSpPr>
            <a:spLocks noGrp="1"/>
          </p:cNvSpPr>
          <p:nvPr>
            <p:ph type="sldNum" sz="quarter" idx="5"/>
          </p:nvPr>
        </p:nvSpPr>
        <p:spPr/>
        <p:txBody>
          <a:bodyPr/>
          <a:lstStyle/>
          <a:p>
            <a:fld id="{3B46D5A6-5A20-4687-AC9D-3BFBD3BB6CB4}" type="slidenum">
              <a:rPr lang="fr-CA" smtClean="0"/>
              <a:t>16</a:t>
            </a:fld>
            <a:endParaRPr lang="fr-CA"/>
          </a:p>
        </p:txBody>
      </p:sp>
    </p:spTree>
    <p:extLst>
      <p:ext uri="{BB962C8B-B14F-4D97-AF65-F5344CB8AC3E}">
        <p14:creationId xmlns:p14="http://schemas.microsoft.com/office/powerpoint/2010/main" val="69985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‹N°›</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783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392155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3013410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1019" t="8672" r="921" b="8573"/>
          <a:stretch/>
        </p:blipFill>
        <p:spPr>
          <a:xfrm>
            <a:off x="1" y="1"/>
            <a:ext cx="12180633" cy="6850700"/>
          </a:xfrm>
          <a:prstGeom prst="rect">
            <a:avLst/>
          </a:prstGeom>
          <a:noFill/>
          <a:ln>
            <a:noFill/>
          </a:ln>
        </p:spPr>
      </p:pic>
      <p:sp>
        <p:nvSpPr>
          <p:cNvPr id="10" name="Google Shape;10;p2"/>
          <p:cNvSpPr txBox="1">
            <a:spLocks noGrp="1"/>
          </p:cNvSpPr>
          <p:nvPr>
            <p:ph type="ctrTitle"/>
          </p:nvPr>
        </p:nvSpPr>
        <p:spPr>
          <a:xfrm>
            <a:off x="960000" y="2132833"/>
            <a:ext cx="10272000" cy="188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fr-FR"/>
              <a:t>Modifiez le style du titre</a:t>
            </a:r>
            <a:endParaRPr/>
          </a:p>
        </p:txBody>
      </p:sp>
      <p:sp>
        <p:nvSpPr>
          <p:cNvPr id="11" name="Google Shape;11;p2"/>
          <p:cNvSpPr txBox="1">
            <a:spLocks noGrp="1"/>
          </p:cNvSpPr>
          <p:nvPr>
            <p:ph type="subTitle" idx="1"/>
          </p:nvPr>
        </p:nvSpPr>
        <p:spPr>
          <a:xfrm>
            <a:off x="2341400" y="4196784"/>
            <a:ext cx="7509200" cy="63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fr-FR"/>
              <a:t>Modifiez le style des sous-titres du masque</a:t>
            </a:r>
            <a:endParaRPr/>
          </a:p>
        </p:txBody>
      </p:sp>
      <p:grpSp>
        <p:nvGrpSpPr>
          <p:cNvPr id="12" name="Google Shape;12;p2"/>
          <p:cNvGrpSpPr/>
          <p:nvPr/>
        </p:nvGrpSpPr>
        <p:grpSpPr>
          <a:xfrm>
            <a:off x="-475854" y="163937"/>
            <a:ext cx="13143723" cy="6530132"/>
            <a:chOff x="-356890" y="122952"/>
            <a:chExt cx="9857792" cy="4897599"/>
          </a:xfrm>
        </p:grpSpPr>
        <p:grpSp>
          <p:nvGrpSpPr>
            <p:cNvPr id="13" name="Google Shape;13;p2"/>
            <p:cNvGrpSpPr/>
            <p:nvPr/>
          </p:nvGrpSpPr>
          <p:grpSpPr>
            <a:xfrm>
              <a:off x="7347106" y="4564656"/>
              <a:ext cx="2153797" cy="455895"/>
              <a:chOff x="4630756" y="1700569"/>
              <a:chExt cx="2153797" cy="455895"/>
            </a:xfrm>
          </p:grpSpPr>
          <p:sp>
            <p:nvSpPr>
              <p:cNvPr id="14" name="Google Shape;14;p2"/>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7" name="Google Shape;17;p2"/>
            <p:cNvGrpSpPr/>
            <p:nvPr/>
          </p:nvGrpSpPr>
          <p:grpSpPr>
            <a:xfrm>
              <a:off x="-356890" y="122952"/>
              <a:ext cx="2153797" cy="455801"/>
              <a:chOff x="4886735" y="1558927"/>
              <a:chExt cx="2153797" cy="455801"/>
            </a:xfrm>
          </p:grpSpPr>
          <p:sp>
            <p:nvSpPr>
              <p:cNvPr id="18" name="Google Shape;18;p2"/>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2"/>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2"/>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860598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l="1019" t="8581" r="921" b="8581"/>
          <a:stretch/>
        </p:blipFill>
        <p:spPr>
          <a:xfrm rot="10800000" flipH="1">
            <a:off x="1" y="-1"/>
            <a:ext cx="12180633" cy="6858000"/>
          </a:xfrm>
          <a:prstGeom prst="rect">
            <a:avLst/>
          </a:prstGeom>
          <a:noFill/>
          <a:ln>
            <a:noFill/>
          </a:ln>
        </p:spPr>
      </p:pic>
      <p:sp>
        <p:nvSpPr>
          <p:cNvPr id="23" name="Google Shape;23;p3"/>
          <p:cNvSpPr txBox="1">
            <a:spLocks noGrp="1"/>
          </p:cNvSpPr>
          <p:nvPr>
            <p:ph type="title"/>
          </p:nvPr>
        </p:nvSpPr>
        <p:spPr>
          <a:xfrm>
            <a:off x="1325200" y="3429000"/>
            <a:ext cx="95416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000">
                <a:solidFill>
                  <a:schemeClr val="dk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fr-FR"/>
              <a:t>Modifiez le style du titre</a:t>
            </a:r>
            <a:endParaRPr/>
          </a:p>
        </p:txBody>
      </p:sp>
      <p:sp>
        <p:nvSpPr>
          <p:cNvPr id="24" name="Google Shape;24;p3"/>
          <p:cNvSpPr txBox="1">
            <a:spLocks noGrp="1"/>
          </p:cNvSpPr>
          <p:nvPr>
            <p:ph type="title" idx="2" hasCustomPrompt="1"/>
          </p:nvPr>
        </p:nvSpPr>
        <p:spPr>
          <a:xfrm>
            <a:off x="5341000" y="1587033"/>
            <a:ext cx="1510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5" name="Google Shape;25;p3"/>
          <p:cNvSpPr txBox="1">
            <a:spLocks noGrp="1"/>
          </p:cNvSpPr>
          <p:nvPr>
            <p:ph type="subTitle" idx="1"/>
          </p:nvPr>
        </p:nvSpPr>
        <p:spPr>
          <a:xfrm>
            <a:off x="2514600" y="4745400"/>
            <a:ext cx="7162800" cy="5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fr-FR"/>
              <a:t>Modifiez le style des sous-titres du masque</a:t>
            </a:r>
            <a:endParaRPr/>
          </a:p>
        </p:txBody>
      </p:sp>
      <p:grpSp>
        <p:nvGrpSpPr>
          <p:cNvPr id="26" name="Google Shape;26;p3"/>
          <p:cNvGrpSpPr/>
          <p:nvPr/>
        </p:nvGrpSpPr>
        <p:grpSpPr>
          <a:xfrm>
            <a:off x="-1245787" y="-303863"/>
            <a:ext cx="14177521" cy="9304308"/>
            <a:chOff x="-934341" y="-227898"/>
            <a:chExt cx="10633141" cy="6978231"/>
          </a:xfrm>
        </p:grpSpPr>
        <p:grpSp>
          <p:nvGrpSpPr>
            <p:cNvPr id="27" name="Google Shape;27;p3"/>
            <p:cNvGrpSpPr/>
            <p:nvPr/>
          </p:nvGrpSpPr>
          <p:grpSpPr>
            <a:xfrm>
              <a:off x="467179" y="4603505"/>
              <a:ext cx="1631475" cy="2146829"/>
              <a:chOff x="987425" y="941388"/>
              <a:chExt cx="1517651" cy="1997050"/>
            </a:xfrm>
          </p:grpSpPr>
          <p:sp>
            <p:nvSpPr>
              <p:cNvPr id="28" name="Google Shape;28;p3"/>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3"/>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3"/>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1" name="Google Shape;31;p3"/>
            <p:cNvGrpSpPr/>
            <p:nvPr/>
          </p:nvGrpSpPr>
          <p:grpSpPr>
            <a:xfrm rot="10800000">
              <a:off x="7659717" y="4401551"/>
              <a:ext cx="1017112" cy="1274803"/>
              <a:chOff x="3406775" y="1971675"/>
              <a:chExt cx="946151" cy="1185863"/>
            </a:xfrm>
          </p:grpSpPr>
          <p:sp>
            <p:nvSpPr>
              <p:cNvPr id="32" name="Google Shape;32;p3"/>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3"/>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3"/>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5" name="Google Shape;35;p3"/>
            <p:cNvGrpSpPr/>
            <p:nvPr/>
          </p:nvGrpSpPr>
          <p:grpSpPr>
            <a:xfrm rot="-5400000">
              <a:off x="8552842" y="1934351"/>
              <a:ext cx="1017112" cy="1274803"/>
              <a:chOff x="3406775" y="1971675"/>
              <a:chExt cx="946151" cy="1185863"/>
            </a:xfrm>
          </p:grpSpPr>
          <p:sp>
            <p:nvSpPr>
              <p:cNvPr id="36" name="Google Shape;36;p3"/>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3"/>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3"/>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9" name="Google Shape;39;p3"/>
            <p:cNvGrpSpPr/>
            <p:nvPr/>
          </p:nvGrpSpPr>
          <p:grpSpPr>
            <a:xfrm>
              <a:off x="-934341" y="152400"/>
              <a:ext cx="1868687" cy="1646829"/>
              <a:chOff x="2757488" y="141767"/>
              <a:chExt cx="1738314" cy="1531934"/>
            </a:xfrm>
          </p:grpSpPr>
          <p:sp>
            <p:nvSpPr>
              <p:cNvPr id="40" name="Google Shape;40;p3"/>
              <p:cNvSpPr/>
              <p:nvPr/>
            </p:nvSpPr>
            <p:spPr>
              <a:xfrm>
                <a:off x="2786063" y="171930"/>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3"/>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3"/>
              <p:cNvSpPr/>
              <p:nvPr/>
            </p:nvSpPr>
            <p:spPr>
              <a:xfrm>
                <a:off x="4337050" y="141767"/>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3" name="Google Shape;43;p3"/>
            <p:cNvGrpSpPr/>
            <p:nvPr/>
          </p:nvGrpSpPr>
          <p:grpSpPr>
            <a:xfrm>
              <a:off x="-86047" y="2640401"/>
              <a:ext cx="855055" cy="686105"/>
              <a:chOff x="3524250" y="2062163"/>
              <a:chExt cx="795400" cy="638237"/>
            </a:xfrm>
          </p:grpSpPr>
          <p:sp>
            <p:nvSpPr>
              <p:cNvPr id="44" name="Google Shape;44;p3"/>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3"/>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3"/>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7" name="Google Shape;47;p3"/>
            <p:cNvGrpSpPr/>
            <p:nvPr/>
          </p:nvGrpSpPr>
          <p:grpSpPr>
            <a:xfrm rot="10800000">
              <a:off x="7347110" y="-227898"/>
              <a:ext cx="2153797" cy="455801"/>
              <a:chOff x="4886735" y="1558927"/>
              <a:chExt cx="2153797" cy="455801"/>
            </a:xfrm>
          </p:grpSpPr>
          <p:sp>
            <p:nvSpPr>
              <p:cNvPr id="48" name="Google Shape;48;p3"/>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3"/>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3"/>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0512211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1"/>
        <p:cNvGrpSpPr/>
        <p:nvPr/>
      </p:nvGrpSpPr>
      <p:grpSpPr>
        <a:xfrm>
          <a:off x="0" y="0"/>
          <a:ext cx="0" cy="0"/>
          <a:chOff x="0" y="0"/>
          <a:chExt cx="0" cy="0"/>
        </a:xfrm>
      </p:grpSpPr>
      <p:pic>
        <p:nvPicPr>
          <p:cNvPr id="52" name="Google Shape;52;p4"/>
          <p:cNvPicPr preferRelativeResize="0"/>
          <p:nvPr/>
        </p:nvPicPr>
        <p:blipFill rotWithShape="1">
          <a:blip r:embed="rId2">
            <a:alphaModFix/>
          </a:blip>
          <a:srcRect l="922" t="8581" r="922" b="8581"/>
          <a:stretch/>
        </p:blipFill>
        <p:spPr>
          <a:xfrm flipH="1">
            <a:off x="0" y="0"/>
            <a:ext cx="12192000" cy="6858000"/>
          </a:xfrm>
          <a:prstGeom prst="rect">
            <a:avLst/>
          </a:prstGeom>
          <a:noFill/>
          <a:ln>
            <a:noFill/>
          </a:ln>
        </p:spPr>
      </p:pic>
      <p:sp>
        <p:nvSpPr>
          <p:cNvPr id="53" name="Google Shape;53;p4"/>
          <p:cNvSpPr txBox="1">
            <a:spLocks noGrp="1"/>
          </p:cNvSpPr>
          <p:nvPr>
            <p:ph type="title"/>
          </p:nvPr>
        </p:nvSpPr>
        <p:spPr>
          <a:xfrm>
            <a:off x="960000" y="642928"/>
            <a:ext cx="10272000" cy="763600"/>
          </a:xfrm>
          <a:prstGeom prst="rect">
            <a:avLst/>
          </a:prstGeom>
          <a:effectLst>
            <a:outerShdw blurRad="85725" algn="bl" rotWithShape="0">
              <a:schemeClr val="lt2"/>
            </a:outerShdw>
          </a:effectLst>
        </p:spPr>
        <p:txBody>
          <a:bodyPr spcFirstLastPara="1" wrap="square" lIns="91425" tIns="91425" rIns="91425" bIns="91425" anchor="t" anchorCtr="0">
            <a:noAutofit/>
          </a:bodyPr>
          <a:lstStyle>
            <a:lvl1pPr lvl="0" algn="ctr">
              <a:spcBef>
                <a:spcPts val="0"/>
              </a:spcBef>
              <a:spcAft>
                <a:spcPts val="0"/>
              </a:spcAft>
              <a:buSzPts val="2800"/>
              <a:buNone/>
              <a:defRPr sz="4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54" name="Google Shape;54;p4"/>
          <p:cNvSpPr txBox="1">
            <a:spLocks noGrp="1"/>
          </p:cNvSpPr>
          <p:nvPr>
            <p:ph type="body" idx="1"/>
          </p:nvPr>
        </p:nvSpPr>
        <p:spPr>
          <a:xfrm>
            <a:off x="960000" y="1536633"/>
            <a:ext cx="10272000" cy="15188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fr-FR"/>
              <a:t>Cliquez pour modifier les styles du texte du masque</a:t>
            </a:r>
          </a:p>
        </p:txBody>
      </p:sp>
    </p:spTree>
    <p:extLst>
      <p:ext uri="{BB962C8B-B14F-4D97-AF65-F5344CB8AC3E}">
        <p14:creationId xmlns:p14="http://schemas.microsoft.com/office/powerpoint/2010/main" val="429472841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5"/>
        <p:cNvGrpSpPr/>
        <p:nvPr/>
      </p:nvGrpSpPr>
      <p:grpSpPr>
        <a:xfrm>
          <a:off x="0" y="0"/>
          <a:ext cx="0" cy="0"/>
          <a:chOff x="0" y="0"/>
          <a:chExt cx="0" cy="0"/>
        </a:xfrm>
      </p:grpSpPr>
      <p:pic>
        <p:nvPicPr>
          <p:cNvPr id="56" name="Google Shape;56;p5"/>
          <p:cNvPicPr preferRelativeResize="0"/>
          <p:nvPr/>
        </p:nvPicPr>
        <p:blipFill rotWithShape="1">
          <a:blip r:embed="rId2">
            <a:alphaModFix/>
          </a:blip>
          <a:srcRect l="1019" t="8581" r="912" b="8581"/>
          <a:stretch/>
        </p:blipFill>
        <p:spPr>
          <a:xfrm rot="10800000" flipH="1">
            <a:off x="1" y="-1"/>
            <a:ext cx="12180633" cy="6858000"/>
          </a:xfrm>
          <a:prstGeom prst="rect">
            <a:avLst/>
          </a:prstGeom>
          <a:noFill/>
          <a:ln>
            <a:noFill/>
          </a:ln>
        </p:spPr>
      </p:pic>
      <p:sp>
        <p:nvSpPr>
          <p:cNvPr id="57" name="Google Shape;57;p5"/>
          <p:cNvSpPr txBox="1">
            <a:spLocks noGrp="1"/>
          </p:cNvSpPr>
          <p:nvPr>
            <p:ph type="title"/>
          </p:nvPr>
        </p:nvSpPr>
        <p:spPr>
          <a:xfrm>
            <a:off x="960000" y="719328"/>
            <a:ext cx="10272000" cy="7680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a:spcBef>
                <a:spcPts val="0"/>
              </a:spcBef>
              <a:spcAft>
                <a:spcPts val="0"/>
              </a:spcAft>
              <a:buSzPts val="2800"/>
              <a:buNone/>
              <a:defRPr sz="4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58" name="Google Shape;58;p5"/>
          <p:cNvSpPr txBox="1">
            <a:spLocks noGrp="1"/>
          </p:cNvSpPr>
          <p:nvPr>
            <p:ph type="subTitle" idx="1"/>
          </p:nvPr>
        </p:nvSpPr>
        <p:spPr>
          <a:xfrm>
            <a:off x="1721033" y="3715499"/>
            <a:ext cx="3876800" cy="53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9pPr>
          </a:lstStyle>
          <a:p>
            <a:r>
              <a:rPr lang="fr-FR"/>
              <a:t>Modifiez le style des sous-titres du masque</a:t>
            </a:r>
            <a:endParaRPr/>
          </a:p>
        </p:txBody>
      </p:sp>
      <p:sp>
        <p:nvSpPr>
          <p:cNvPr id="59" name="Google Shape;59;p5"/>
          <p:cNvSpPr txBox="1">
            <a:spLocks noGrp="1"/>
          </p:cNvSpPr>
          <p:nvPr>
            <p:ph type="subTitle" idx="2"/>
          </p:nvPr>
        </p:nvSpPr>
        <p:spPr>
          <a:xfrm>
            <a:off x="6594200" y="3715499"/>
            <a:ext cx="3876800" cy="53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2"/>
              </a:buClr>
              <a:buSzPts val="2400"/>
              <a:buFont typeface="Roboto Condensed"/>
              <a:buNone/>
              <a:defRPr sz="3200" b="1">
                <a:solidFill>
                  <a:schemeClr val="dk2"/>
                </a:solidFill>
                <a:latin typeface="Roboto Condensed"/>
                <a:ea typeface="Roboto Condensed"/>
                <a:cs typeface="Roboto Condensed"/>
                <a:sym typeface="Roboto Condensed"/>
              </a:defRPr>
            </a:lvl9pPr>
          </a:lstStyle>
          <a:p>
            <a:r>
              <a:rPr lang="fr-FR"/>
              <a:t>Modifiez le style des sous-titres du masque</a:t>
            </a:r>
            <a:endParaRPr/>
          </a:p>
        </p:txBody>
      </p:sp>
      <p:sp>
        <p:nvSpPr>
          <p:cNvPr id="60" name="Google Shape;60;p5"/>
          <p:cNvSpPr txBox="1">
            <a:spLocks noGrp="1"/>
          </p:cNvSpPr>
          <p:nvPr>
            <p:ph type="subTitle" idx="3"/>
          </p:nvPr>
        </p:nvSpPr>
        <p:spPr>
          <a:xfrm>
            <a:off x="1721033" y="4262167"/>
            <a:ext cx="3876800" cy="12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1" name="Google Shape;61;p5"/>
          <p:cNvSpPr txBox="1">
            <a:spLocks noGrp="1"/>
          </p:cNvSpPr>
          <p:nvPr>
            <p:ph type="subTitle" idx="4"/>
          </p:nvPr>
        </p:nvSpPr>
        <p:spPr>
          <a:xfrm>
            <a:off x="6594200" y="4262167"/>
            <a:ext cx="3876800" cy="122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fr-FR"/>
              <a:t>Modifiez le style des sous-titres du masque</a:t>
            </a:r>
            <a:endParaRPr/>
          </a:p>
        </p:txBody>
      </p:sp>
      <p:grpSp>
        <p:nvGrpSpPr>
          <p:cNvPr id="62" name="Google Shape;62;p5"/>
          <p:cNvGrpSpPr/>
          <p:nvPr/>
        </p:nvGrpSpPr>
        <p:grpSpPr>
          <a:xfrm>
            <a:off x="-1574787" y="101612"/>
            <a:ext cx="15351300" cy="7411061"/>
            <a:chOff x="-1181091" y="76209"/>
            <a:chExt cx="11513475" cy="5558296"/>
          </a:xfrm>
        </p:grpSpPr>
        <p:grpSp>
          <p:nvGrpSpPr>
            <p:cNvPr id="63" name="Google Shape;63;p5"/>
            <p:cNvGrpSpPr/>
            <p:nvPr/>
          </p:nvGrpSpPr>
          <p:grpSpPr>
            <a:xfrm rot="7199964">
              <a:off x="8193427" y="951495"/>
              <a:ext cx="1901134" cy="1646859"/>
              <a:chOff x="2649767" y="0"/>
              <a:chExt cx="1768465" cy="1531934"/>
            </a:xfrm>
          </p:grpSpPr>
          <p:sp>
            <p:nvSpPr>
              <p:cNvPr id="64" name="Google Shape;64;p5"/>
              <p:cNvSpPr/>
              <p:nvPr/>
            </p:nvSpPr>
            <p:spPr>
              <a:xfrm>
                <a:off x="270849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5"/>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5"/>
              <p:cNvSpPr/>
              <p:nvPr/>
            </p:nvSpPr>
            <p:spPr>
              <a:xfrm>
                <a:off x="2649767"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7" name="Google Shape;67;p5"/>
            <p:cNvGrpSpPr/>
            <p:nvPr/>
          </p:nvGrpSpPr>
          <p:grpSpPr>
            <a:xfrm rot="10800000">
              <a:off x="-1181091" y="76209"/>
              <a:ext cx="1901100" cy="1614404"/>
              <a:chOff x="2649767" y="-40721"/>
              <a:chExt cx="1768465" cy="1501771"/>
            </a:xfrm>
          </p:grpSpPr>
          <p:sp>
            <p:nvSpPr>
              <p:cNvPr id="68" name="Google Shape;68;p5"/>
              <p:cNvSpPr/>
              <p:nvPr/>
            </p:nvSpPr>
            <p:spPr>
              <a:xfrm>
                <a:off x="2708493" y="-40721"/>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5"/>
              <p:cNvSpPr/>
              <p:nvPr/>
            </p:nvSpPr>
            <p:spPr>
              <a:xfrm>
                <a:off x="2649767" y="1370566"/>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0" name="Google Shape;70;p5"/>
            <p:cNvGrpSpPr/>
            <p:nvPr/>
          </p:nvGrpSpPr>
          <p:grpSpPr>
            <a:xfrm rot="-2700000">
              <a:off x="4048954" y="4186674"/>
              <a:ext cx="1017193" cy="1274904"/>
              <a:chOff x="3434300" y="1944150"/>
              <a:chExt cx="946151" cy="1185863"/>
            </a:xfrm>
          </p:grpSpPr>
          <p:sp>
            <p:nvSpPr>
              <p:cNvPr id="71" name="Google Shape;71;p5"/>
              <p:cNvSpPr/>
              <p:nvPr/>
            </p:nvSpPr>
            <p:spPr>
              <a:xfrm>
                <a:off x="3462875" y="1974313"/>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5"/>
              <p:cNvSpPr/>
              <p:nvPr/>
            </p:nvSpPr>
            <p:spPr>
              <a:xfrm>
                <a:off x="4315363" y="3064925"/>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5"/>
              <p:cNvSpPr/>
              <p:nvPr/>
            </p:nvSpPr>
            <p:spPr>
              <a:xfrm>
                <a:off x="3434300" y="194415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4" name="Google Shape;74;p5"/>
            <p:cNvGrpSpPr/>
            <p:nvPr/>
          </p:nvGrpSpPr>
          <p:grpSpPr>
            <a:xfrm rot="10800000">
              <a:off x="-297108" y="3328701"/>
              <a:ext cx="1017112" cy="1274803"/>
              <a:chOff x="3406775" y="1971675"/>
              <a:chExt cx="946151" cy="1185863"/>
            </a:xfrm>
          </p:grpSpPr>
          <p:sp>
            <p:nvSpPr>
              <p:cNvPr id="75" name="Google Shape;75;p5"/>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5"/>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5"/>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8" name="Google Shape;78;p5"/>
            <p:cNvGrpSpPr/>
            <p:nvPr/>
          </p:nvGrpSpPr>
          <p:grpSpPr>
            <a:xfrm rot="8100000">
              <a:off x="8819344" y="4568047"/>
              <a:ext cx="649282" cy="179386"/>
              <a:chOff x="3525838" y="4135438"/>
              <a:chExt cx="649288" cy="179388"/>
            </a:xfrm>
          </p:grpSpPr>
          <p:sp>
            <p:nvSpPr>
              <p:cNvPr id="79" name="Google Shape;79;p5"/>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5"/>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5"/>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48552502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2"/>
        <p:cNvGrpSpPr/>
        <p:nvPr/>
      </p:nvGrpSpPr>
      <p:grpSpPr>
        <a:xfrm>
          <a:off x="0" y="0"/>
          <a:ext cx="0" cy="0"/>
          <a:chOff x="0" y="0"/>
          <a:chExt cx="0" cy="0"/>
        </a:xfrm>
      </p:grpSpPr>
      <p:pic>
        <p:nvPicPr>
          <p:cNvPr id="83" name="Google Shape;83;p6"/>
          <p:cNvPicPr preferRelativeResize="0"/>
          <p:nvPr/>
        </p:nvPicPr>
        <p:blipFill rotWithShape="1">
          <a:blip r:embed="rId2">
            <a:alphaModFix/>
          </a:blip>
          <a:srcRect l="1019" t="8761" r="921" b="8579"/>
          <a:stretch/>
        </p:blipFill>
        <p:spPr>
          <a:xfrm rot="10800000">
            <a:off x="1" y="-2"/>
            <a:ext cx="12180633" cy="6843369"/>
          </a:xfrm>
          <a:prstGeom prst="rect">
            <a:avLst/>
          </a:prstGeom>
          <a:noFill/>
          <a:ln>
            <a:noFill/>
          </a:ln>
        </p:spPr>
      </p:pic>
      <p:sp>
        <p:nvSpPr>
          <p:cNvPr id="84" name="Google Shape;84;p6"/>
          <p:cNvSpPr txBox="1">
            <a:spLocks noGrp="1"/>
          </p:cNvSpPr>
          <p:nvPr>
            <p:ph type="title"/>
          </p:nvPr>
        </p:nvSpPr>
        <p:spPr>
          <a:xfrm>
            <a:off x="960000" y="643767"/>
            <a:ext cx="10272000" cy="693200"/>
          </a:xfrm>
          <a:prstGeom prst="rect">
            <a:avLst/>
          </a:prstGeom>
          <a:effectLst>
            <a:outerShdw blurRad="85725" algn="bl" rotWithShape="0">
              <a:schemeClr val="lt2"/>
            </a:outerShdw>
          </a:effectLst>
        </p:spPr>
        <p:txBody>
          <a:bodyPr spcFirstLastPara="1" wrap="square" lIns="91425" tIns="91425" rIns="91425" bIns="91425" anchor="t" anchorCtr="0">
            <a:noAutofit/>
          </a:bodyPr>
          <a:lstStyle>
            <a:lvl1pPr lvl="0">
              <a:spcBef>
                <a:spcPts val="0"/>
              </a:spcBef>
              <a:spcAft>
                <a:spcPts val="0"/>
              </a:spcAft>
              <a:buSzPts val="2800"/>
              <a:buNone/>
              <a:defRPr sz="4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grpSp>
        <p:nvGrpSpPr>
          <p:cNvPr id="85" name="Google Shape;85;p6"/>
          <p:cNvGrpSpPr/>
          <p:nvPr/>
        </p:nvGrpSpPr>
        <p:grpSpPr>
          <a:xfrm>
            <a:off x="-1361787" y="-390639"/>
            <a:ext cx="14613892" cy="7454053"/>
            <a:chOff x="-1021341" y="-292979"/>
            <a:chExt cx="10960419" cy="5590540"/>
          </a:xfrm>
        </p:grpSpPr>
        <p:grpSp>
          <p:nvGrpSpPr>
            <p:cNvPr id="86" name="Google Shape;86;p6"/>
            <p:cNvGrpSpPr/>
            <p:nvPr/>
          </p:nvGrpSpPr>
          <p:grpSpPr>
            <a:xfrm rot="5400000">
              <a:off x="7512763" y="-227262"/>
              <a:ext cx="1517651" cy="1997050"/>
              <a:chOff x="987425" y="941388"/>
              <a:chExt cx="1517651" cy="1997050"/>
            </a:xfrm>
          </p:grpSpPr>
          <p:sp>
            <p:nvSpPr>
              <p:cNvPr id="87" name="Google Shape;87;p6"/>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6"/>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6"/>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0" name="Google Shape;90;p6"/>
            <p:cNvGrpSpPr/>
            <p:nvPr/>
          </p:nvGrpSpPr>
          <p:grpSpPr>
            <a:xfrm rot="-2700000">
              <a:off x="839314" y="-89694"/>
              <a:ext cx="649282" cy="179386"/>
              <a:chOff x="3525838" y="4135438"/>
              <a:chExt cx="649288" cy="179388"/>
            </a:xfrm>
          </p:grpSpPr>
          <p:sp>
            <p:nvSpPr>
              <p:cNvPr id="91" name="Google Shape;91;p6"/>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6"/>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6"/>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4" name="Google Shape;94;p6"/>
            <p:cNvGrpSpPr/>
            <p:nvPr/>
          </p:nvGrpSpPr>
          <p:grpSpPr>
            <a:xfrm rot="-2700000">
              <a:off x="-1175573" y="4146959"/>
              <a:ext cx="2153776" cy="455891"/>
              <a:chOff x="4630756" y="1700569"/>
              <a:chExt cx="2153797" cy="455895"/>
            </a:xfrm>
          </p:grpSpPr>
          <p:sp>
            <p:nvSpPr>
              <p:cNvPr id="95" name="Google Shape;95;p6"/>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6"/>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 name="Google Shape;97;p6"/>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8" name="Google Shape;98;p6"/>
            <p:cNvGrpSpPr/>
            <p:nvPr/>
          </p:nvGrpSpPr>
          <p:grpSpPr>
            <a:xfrm rot="2700000">
              <a:off x="8239931" y="4695784"/>
              <a:ext cx="649282" cy="179386"/>
              <a:chOff x="3525838" y="4135438"/>
              <a:chExt cx="649288" cy="179388"/>
            </a:xfrm>
          </p:grpSpPr>
          <p:sp>
            <p:nvSpPr>
              <p:cNvPr id="99" name="Google Shape;99;p6"/>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6"/>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6"/>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2" name="Google Shape;102;p6"/>
            <p:cNvGrpSpPr/>
            <p:nvPr/>
          </p:nvGrpSpPr>
          <p:grpSpPr>
            <a:xfrm>
              <a:off x="7785281" y="4405131"/>
              <a:ext cx="2153797" cy="455895"/>
              <a:chOff x="4630756" y="1700569"/>
              <a:chExt cx="2153797" cy="455895"/>
            </a:xfrm>
          </p:grpSpPr>
          <p:sp>
            <p:nvSpPr>
              <p:cNvPr id="103" name="Google Shape;103;p6"/>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6"/>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6"/>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6" name="Google Shape;106;p6"/>
            <p:cNvGrpSpPr/>
            <p:nvPr/>
          </p:nvGrpSpPr>
          <p:grpSpPr>
            <a:xfrm>
              <a:off x="-125553" y="3803639"/>
              <a:ext cx="1017112" cy="1274803"/>
              <a:chOff x="3289989" y="1971675"/>
              <a:chExt cx="946151" cy="1185863"/>
            </a:xfrm>
          </p:grpSpPr>
          <p:sp>
            <p:nvSpPr>
              <p:cNvPr id="107" name="Google Shape;107;p6"/>
              <p:cNvSpPr/>
              <p:nvPr/>
            </p:nvSpPr>
            <p:spPr>
              <a:xfrm>
                <a:off x="3318564"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6"/>
              <p:cNvSpPr/>
              <p:nvPr/>
            </p:nvSpPr>
            <p:spPr>
              <a:xfrm>
                <a:off x="4171052"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6"/>
              <p:cNvSpPr/>
              <p:nvPr/>
            </p:nvSpPr>
            <p:spPr>
              <a:xfrm>
                <a:off x="3289989"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5225212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0"/>
        <p:cNvGrpSpPr/>
        <p:nvPr/>
      </p:nvGrpSpPr>
      <p:grpSpPr>
        <a:xfrm>
          <a:off x="0" y="0"/>
          <a:ext cx="0" cy="0"/>
          <a:chOff x="0" y="0"/>
          <a:chExt cx="0" cy="0"/>
        </a:xfrm>
      </p:grpSpPr>
      <p:pic>
        <p:nvPicPr>
          <p:cNvPr id="111" name="Google Shape;111;p7"/>
          <p:cNvPicPr preferRelativeResize="0"/>
          <p:nvPr/>
        </p:nvPicPr>
        <p:blipFill rotWithShape="1">
          <a:blip r:embed="rId2">
            <a:alphaModFix/>
          </a:blip>
          <a:srcRect l="922" t="8581" r="922" b="8581"/>
          <a:stretch/>
        </p:blipFill>
        <p:spPr>
          <a:xfrm rot="10800000" flipH="1">
            <a:off x="0" y="0"/>
            <a:ext cx="12192000" cy="6858000"/>
          </a:xfrm>
          <a:prstGeom prst="rect">
            <a:avLst/>
          </a:prstGeom>
          <a:noFill/>
          <a:ln>
            <a:noFill/>
          </a:ln>
        </p:spPr>
      </p:pic>
      <p:sp>
        <p:nvSpPr>
          <p:cNvPr id="112" name="Google Shape;112;p7"/>
          <p:cNvSpPr txBox="1">
            <a:spLocks noGrp="1"/>
          </p:cNvSpPr>
          <p:nvPr>
            <p:ph type="title"/>
          </p:nvPr>
        </p:nvSpPr>
        <p:spPr>
          <a:xfrm>
            <a:off x="938284" y="2591000"/>
            <a:ext cx="4668800" cy="1676000"/>
          </a:xfrm>
          <a:prstGeom prst="rect">
            <a:avLst/>
          </a:prstGeom>
          <a:effectLst>
            <a:outerShdw blurRad="85725" dist="19050" algn="bl" rotWithShape="0">
              <a:schemeClr val="lt2"/>
            </a:outerShdw>
          </a:effectLst>
        </p:spPr>
        <p:txBody>
          <a:bodyPr spcFirstLastPara="1" wrap="square" lIns="91425" tIns="91425" rIns="91425" bIns="91425" anchor="b" anchorCtr="0">
            <a:noAutofit/>
          </a:bodyPr>
          <a:lstStyle>
            <a:lvl1pPr lvl="0" algn="ctr">
              <a:spcBef>
                <a:spcPts val="0"/>
              </a:spcBef>
              <a:spcAft>
                <a:spcPts val="0"/>
              </a:spcAft>
              <a:buSzPts val="2400"/>
              <a:buNone/>
              <a:defRPr sz="44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fr-FR"/>
              <a:t>Modifiez le style du titre</a:t>
            </a:r>
            <a:endParaRPr/>
          </a:p>
        </p:txBody>
      </p:sp>
      <p:sp>
        <p:nvSpPr>
          <p:cNvPr id="113" name="Google Shape;113;p7"/>
          <p:cNvSpPr txBox="1">
            <a:spLocks noGrp="1"/>
          </p:cNvSpPr>
          <p:nvPr>
            <p:ph type="body" idx="1"/>
          </p:nvPr>
        </p:nvSpPr>
        <p:spPr>
          <a:xfrm>
            <a:off x="6096033" y="1716400"/>
            <a:ext cx="5136000" cy="34252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SzPts val="1200"/>
              <a:buChar char="●"/>
              <a:defRPr sz="20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fr-FR"/>
              <a:t>Cliquez pour modifier les styles du texte du masque</a:t>
            </a:r>
          </a:p>
        </p:txBody>
      </p:sp>
      <p:grpSp>
        <p:nvGrpSpPr>
          <p:cNvPr id="114" name="Google Shape;114;p7"/>
          <p:cNvGrpSpPr/>
          <p:nvPr/>
        </p:nvGrpSpPr>
        <p:grpSpPr>
          <a:xfrm>
            <a:off x="160822" y="825258"/>
            <a:ext cx="2175300" cy="2862439"/>
            <a:chOff x="987425" y="941388"/>
            <a:chExt cx="1517651" cy="1997050"/>
          </a:xfrm>
        </p:grpSpPr>
        <p:sp>
          <p:nvSpPr>
            <p:cNvPr id="115" name="Google Shape;115;p7"/>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7"/>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7"/>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8" name="Google Shape;118;p7"/>
          <p:cNvGrpSpPr/>
          <p:nvPr/>
        </p:nvGrpSpPr>
        <p:grpSpPr>
          <a:xfrm rot="5400000">
            <a:off x="-513977" y="4504802"/>
            <a:ext cx="1356149" cy="1699737"/>
            <a:chOff x="3406775" y="1971675"/>
            <a:chExt cx="946151" cy="1185863"/>
          </a:xfrm>
        </p:grpSpPr>
        <p:sp>
          <p:nvSpPr>
            <p:cNvPr id="119" name="Google Shape;119;p7"/>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 name="Google Shape;120;p7"/>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7"/>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2" name="Google Shape;122;p7"/>
          <p:cNvGrpSpPr/>
          <p:nvPr/>
        </p:nvGrpSpPr>
        <p:grpSpPr>
          <a:xfrm>
            <a:off x="4660148" y="6554137"/>
            <a:ext cx="2871729" cy="607735"/>
            <a:chOff x="4886735" y="1558927"/>
            <a:chExt cx="2153797" cy="455801"/>
          </a:xfrm>
        </p:grpSpPr>
        <p:sp>
          <p:nvSpPr>
            <p:cNvPr id="123" name="Google Shape;123;p7"/>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7"/>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7"/>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6" name="Google Shape;126;p7"/>
          <p:cNvGrpSpPr/>
          <p:nvPr/>
        </p:nvGrpSpPr>
        <p:grpSpPr>
          <a:xfrm rot="2700000">
            <a:off x="11189775" y="351812"/>
            <a:ext cx="865709" cy="239181"/>
            <a:chOff x="3525838" y="4135438"/>
            <a:chExt cx="649288" cy="179388"/>
          </a:xfrm>
        </p:grpSpPr>
        <p:sp>
          <p:nvSpPr>
            <p:cNvPr id="127" name="Google Shape;127;p7"/>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7"/>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7"/>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30" name="Google Shape;130;p7"/>
          <p:cNvGrpSpPr/>
          <p:nvPr/>
        </p:nvGrpSpPr>
        <p:grpSpPr>
          <a:xfrm>
            <a:off x="10186776" y="-7"/>
            <a:ext cx="2871729" cy="607860"/>
            <a:chOff x="4630756" y="1700569"/>
            <a:chExt cx="2153797" cy="455895"/>
          </a:xfrm>
        </p:grpSpPr>
        <p:sp>
          <p:nvSpPr>
            <p:cNvPr id="131" name="Google Shape;131;p7"/>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7"/>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7"/>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34" name="Google Shape;134;p7"/>
          <p:cNvGrpSpPr/>
          <p:nvPr/>
        </p:nvGrpSpPr>
        <p:grpSpPr>
          <a:xfrm rot="8100000">
            <a:off x="11211394" y="2992729"/>
            <a:ext cx="822487" cy="819744"/>
            <a:chOff x="2588041" y="-11077"/>
            <a:chExt cx="511960" cy="510252"/>
          </a:xfrm>
        </p:grpSpPr>
        <p:cxnSp>
          <p:nvCxnSpPr>
            <p:cNvPr id="135" name="Google Shape;135;p7"/>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136" name="Google Shape;136;p7"/>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7"/>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38" name="Google Shape;138;p7"/>
          <p:cNvGrpSpPr/>
          <p:nvPr/>
        </p:nvGrpSpPr>
        <p:grpSpPr>
          <a:xfrm>
            <a:off x="11462038" y="6032735"/>
            <a:ext cx="1140073" cy="914807"/>
            <a:chOff x="3524250" y="2062163"/>
            <a:chExt cx="795400" cy="638237"/>
          </a:xfrm>
        </p:grpSpPr>
        <p:sp>
          <p:nvSpPr>
            <p:cNvPr id="139" name="Google Shape;139;p7"/>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7"/>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7"/>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1134240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42"/>
        <p:cNvGrpSpPr/>
        <p:nvPr/>
      </p:nvGrpSpPr>
      <p:grpSpPr>
        <a:xfrm>
          <a:off x="0" y="0"/>
          <a:ext cx="0" cy="0"/>
          <a:chOff x="0" y="0"/>
          <a:chExt cx="0" cy="0"/>
        </a:xfrm>
      </p:grpSpPr>
      <p:pic>
        <p:nvPicPr>
          <p:cNvPr id="143" name="Google Shape;143;p8"/>
          <p:cNvPicPr preferRelativeResize="0"/>
          <p:nvPr/>
        </p:nvPicPr>
        <p:blipFill rotWithShape="1">
          <a:blip r:embed="rId2">
            <a:alphaModFix/>
          </a:blip>
          <a:srcRect l="903" t="7355" r="922" b="9807"/>
          <a:stretch/>
        </p:blipFill>
        <p:spPr>
          <a:xfrm rot="10800000">
            <a:off x="1" y="0"/>
            <a:ext cx="12195233" cy="6858000"/>
          </a:xfrm>
          <a:prstGeom prst="rect">
            <a:avLst/>
          </a:prstGeom>
          <a:noFill/>
          <a:ln>
            <a:noFill/>
          </a:ln>
        </p:spPr>
      </p:pic>
      <p:sp>
        <p:nvSpPr>
          <p:cNvPr id="144" name="Google Shape;144;p8"/>
          <p:cNvSpPr txBox="1">
            <a:spLocks noGrp="1"/>
          </p:cNvSpPr>
          <p:nvPr>
            <p:ph type="title"/>
          </p:nvPr>
        </p:nvSpPr>
        <p:spPr>
          <a:xfrm>
            <a:off x="1850800" y="1731800"/>
            <a:ext cx="8490400" cy="3394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11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fr-FR"/>
              <a:t>Modifiez le style du titre</a:t>
            </a:r>
            <a:endParaRPr/>
          </a:p>
        </p:txBody>
      </p:sp>
      <p:grpSp>
        <p:nvGrpSpPr>
          <p:cNvPr id="145" name="Google Shape;145;p8"/>
          <p:cNvGrpSpPr/>
          <p:nvPr/>
        </p:nvGrpSpPr>
        <p:grpSpPr>
          <a:xfrm>
            <a:off x="4" y="18"/>
            <a:ext cx="12713165" cy="6716073"/>
            <a:chOff x="3" y="13"/>
            <a:chExt cx="9534874" cy="5037055"/>
          </a:xfrm>
        </p:grpSpPr>
        <p:grpSp>
          <p:nvGrpSpPr>
            <p:cNvPr id="146" name="Google Shape;146;p8"/>
            <p:cNvGrpSpPr/>
            <p:nvPr/>
          </p:nvGrpSpPr>
          <p:grpSpPr>
            <a:xfrm rot="8100000">
              <a:off x="127033" y="559909"/>
              <a:ext cx="616865" cy="614808"/>
              <a:chOff x="2588041" y="-11077"/>
              <a:chExt cx="511960" cy="510252"/>
            </a:xfrm>
          </p:grpSpPr>
          <p:cxnSp>
            <p:nvCxnSpPr>
              <p:cNvPr id="147" name="Google Shape;147;p8"/>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148" name="Google Shape;148;p8"/>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 name="Google Shape;149;p8"/>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50" name="Google Shape;150;p8"/>
            <p:cNvGrpSpPr/>
            <p:nvPr/>
          </p:nvGrpSpPr>
          <p:grpSpPr>
            <a:xfrm rot="10800000">
              <a:off x="142584" y="13"/>
              <a:ext cx="1868687" cy="1646829"/>
              <a:chOff x="2757488" y="0"/>
              <a:chExt cx="1738314" cy="1531934"/>
            </a:xfrm>
          </p:grpSpPr>
          <p:sp>
            <p:nvSpPr>
              <p:cNvPr id="151" name="Google Shape;151;p8"/>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8"/>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8"/>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54" name="Google Shape;154;p8"/>
            <p:cNvGrpSpPr/>
            <p:nvPr/>
          </p:nvGrpSpPr>
          <p:grpSpPr>
            <a:xfrm rot="2700000">
              <a:off x="7737031" y="4654397"/>
              <a:ext cx="649282" cy="179386"/>
              <a:chOff x="3525838" y="4135438"/>
              <a:chExt cx="649288" cy="179388"/>
            </a:xfrm>
          </p:grpSpPr>
          <p:sp>
            <p:nvSpPr>
              <p:cNvPr id="155" name="Google Shape;155;p8"/>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 name="Google Shape;156;p8"/>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8"/>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58" name="Google Shape;158;p8"/>
            <p:cNvGrpSpPr/>
            <p:nvPr/>
          </p:nvGrpSpPr>
          <p:grpSpPr>
            <a:xfrm>
              <a:off x="7381081" y="4451106"/>
              <a:ext cx="2153797" cy="455895"/>
              <a:chOff x="4630756" y="1700569"/>
              <a:chExt cx="2153797" cy="455895"/>
            </a:xfrm>
          </p:grpSpPr>
          <p:sp>
            <p:nvSpPr>
              <p:cNvPr id="159" name="Google Shape;159;p8"/>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8"/>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8"/>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91151638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2"/>
        <p:cNvGrpSpPr/>
        <p:nvPr/>
      </p:nvGrpSpPr>
      <p:grpSpPr>
        <a:xfrm>
          <a:off x="0" y="0"/>
          <a:ext cx="0" cy="0"/>
          <a:chOff x="0" y="0"/>
          <a:chExt cx="0" cy="0"/>
        </a:xfrm>
      </p:grpSpPr>
      <p:pic>
        <p:nvPicPr>
          <p:cNvPr id="163" name="Google Shape;163;p9"/>
          <p:cNvPicPr preferRelativeResize="0"/>
          <p:nvPr/>
        </p:nvPicPr>
        <p:blipFill rotWithShape="1">
          <a:blip r:embed="rId2">
            <a:alphaModFix/>
          </a:blip>
          <a:srcRect l="-457" t="8581" r="935" b="8581"/>
          <a:stretch/>
        </p:blipFill>
        <p:spPr>
          <a:xfrm rot="10800000">
            <a:off x="-57600" y="0"/>
            <a:ext cx="12249600" cy="6858000"/>
          </a:xfrm>
          <a:prstGeom prst="rect">
            <a:avLst/>
          </a:prstGeom>
          <a:noFill/>
          <a:ln>
            <a:noFill/>
          </a:ln>
        </p:spPr>
      </p:pic>
      <p:sp>
        <p:nvSpPr>
          <p:cNvPr id="164" name="Google Shape;164;p9"/>
          <p:cNvSpPr txBox="1">
            <a:spLocks noGrp="1"/>
          </p:cNvSpPr>
          <p:nvPr>
            <p:ph type="title"/>
          </p:nvPr>
        </p:nvSpPr>
        <p:spPr>
          <a:xfrm>
            <a:off x="2179600" y="1976184"/>
            <a:ext cx="7832800" cy="19188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a:spcBef>
                <a:spcPts val="0"/>
              </a:spcBef>
              <a:spcAft>
                <a:spcPts val="0"/>
              </a:spcAft>
              <a:buSzPts val="4200"/>
              <a:buNone/>
              <a:defRPr sz="13333"/>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fr-FR"/>
              <a:t>Modifiez le style du titre</a:t>
            </a:r>
            <a:endParaRPr/>
          </a:p>
        </p:txBody>
      </p:sp>
      <p:sp>
        <p:nvSpPr>
          <p:cNvPr id="165" name="Google Shape;165;p9"/>
          <p:cNvSpPr txBox="1">
            <a:spLocks noGrp="1"/>
          </p:cNvSpPr>
          <p:nvPr>
            <p:ph type="subTitle" idx="1"/>
          </p:nvPr>
        </p:nvSpPr>
        <p:spPr>
          <a:xfrm>
            <a:off x="2179600" y="3894984"/>
            <a:ext cx="7832800" cy="98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fr-FR"/>
              <a:t>Modifiez le style des sous-titres du masque</a:t>
            </a:r>
            <a:endParaRPr/>
          </a:p>
        </p:txBody>
      </p:sp>
      <p:grpSp>
        <p:nvGrpSpPr>
          <p:cNvPr id="166" name="Google Shape;166;p9"/>
          <p:cNvGrpSpPr/>
          <p:nvPr/>
        </p:nvGrpSpPr>
        <p:grpSpPr>
          <a:xfrm>
            <a:off x="-1215311" y="-399544"/>
            <a:ext cx="14034489" cy="9399989"/>
            <a:chOff x="-911484" y="-299658"/>
            <a:chExt cx="10525867" cy="7049992"/>
          </a:xfrm>
        </p:grpSpPr>
        <p:grpSp>
          <p:nvGrpSpPr>
            <p:cNvPr id="167" name="Google Shape;167;p9"/>
            <p:cNvGrpSpPr/>
            <p:nvPr/>
          </p:nvGrpSpPr>
          <p:grpSpPr>
            <a:xfrm>
              <a:off x="-911484" y="4603505"/>
              <a:ext cx="1631475" cy="2146829"/>
              <a:chOff x="987425" y="941388"/>
              <a:chExt cx="1517651" cy="1997050"/>
            </a:xfrm>
          </p:grpSpPr>
          <p:sp>
            <p:nvSpPr>
              <p:cNvPr id="168" name="Google Shape;168;p9"/>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9" name="Google Shape;169;p9"/>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0" name="Google Shape;170;p9"/>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71" name="Google Shape;171;p9"/>
            <p:cNvGrpSpPr/>
            <p:nvPr/>
          </p:nvGrpSpPr>
          <p:grpSpPr>
            <a:xfrm>
              <a:off x="7713284" y="1429625"/>
              <a:ext cx="1901100" cy="1646829"/>
              <a:chOff x="2649767" y="0"/>
              <a:chExt cx="1768465" cy="1531934"/>
            </a:xfrm>
          </p:grpSpPr>
          <p:sp>
            <p:nvSpPr>
              <p:cNvPr id="172" name="Google Shape;172;p9"/>
              <p:cNvSpPr/>
              <p:nvPr/>
            </p:nvSpPr>
            <p:spPr>
              <a:xfrm>
                <a:off x="270849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9"/>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9"/>
              <p:cNvSpPr/>
              <p:nvPr/>
            </p:nvSpPr>
            <p:spPr>
              <a:xfrm>
                <a:off x="2649767"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75" name="Google Shape;175;p9"/>
            <p:cNvGrpSpPr/>
            <p:nvPr/>
          </p:nvGrpSpPr>
          <p:grpSpPr>
            <a:xfrm>
              <a:off x="4063442" y="4568014"/>
              <a:ext cx="1017112" cy="1274803"/>
              <a:chOff x="3406775" y="1971675"/>
              <a:chExt cx="946151" cy="1185863"/>
            </a:xfrm>
          </p:grpSpPr>
          <p:sp>
            <p:nvSpPr>
              <p:cNvPr id="176" name="Google Shape;176;p9"/>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7" name="Google Shape;177;p9"/>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8" name="Google Shape;178;p9"/>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79" name="Google Shape;179;p9"/>
            <p:cNvGrpSpPr/>
            <p:nvPr/>
          </p:nvGrpSpPr>
          <p:grpSpPr>
            <a:xfrm rot="8100000">
              <a:off x="4144426" y="-97812"/>
              <a:ext cx="855123" cy="686159"/>
              <a:chOff x="3524250" y="2062163"/>
              <a:chExt cx="795400" cy="638237"/>
            </a:xfrm>
          </p:grpSpPr>
          <p:sp>
            <p:nvSpPr>
              <p:cNvPr id="180" name="Google Shape;180;p9"/>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1" name="Google Shape;181;p9"/>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2" name="Google Shape;182;p9"/>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83" name="Google Shape;183;p9"/>
            <p:cNvGrpSpPr/>
            <p:nvPr/>
          </p:nvGrpSpPr>
          <p:grpSpPr>
            <a:xfrm rot="10800000">
              <a:off x="7224117" y="3966101"/>
              <a:ext cx="1017112" cy="1274803"/>
              <a:chOff x="3406775" y="1971675"/>
              <a:chExt cx="946151" cy="1185863"/>
            </a:xfrm>
          </p:grpSpPr>
          <p:sp>
            <p:nvSpPr>
              <p:cNvPr id="184" name="Google Shape;184;p9"/>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5" name="Google Shape;185;p9"/>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9"/>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87" name="Google Shape;187;p9"/>
            <p:cNvGrpSpPr/>
            <p:nvPr/>
          </p:nvGrpSpPr>
          <p:grpSpPr>
            <a:xfrm rot="-5400000">
              <a:off x="8370067" y="283701"/>
              <a:ext cx="1017112" cy="1274803"/>
              <a:chOff x="3406775" y="1971675"/>
              <a:chExt cx="946151" cy="1185863"/>
            </a:xfrm>
          </p:grpSpPr>
          <p:sp>
            <p:nvSpPr>
              <p:cNvPr id="188" name="Google Shape;188;p9"/>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9" name="Google Shape;189;p9"/>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9"/>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91" name="Google Shape;191;p9"/>
            <p:cNvGrpSpPr/>
            <p:nvPr/>
          </p:nvGrpSpPr>
          <p:grpSpPr>
            <a:xfrm rot="10800000">
              <a:off x="-732416" y="91035"/>
              <a:ext cx="1901100" cy="1614404"/>
              <a:chOff x="2649767" y="-54524"/>
              <a:chExt cx="1768465" cy="1501771"/>
            </a:xfrm>
          </p:grpSpPr>
          <p:sp>
            <p:nvSpPr>
              <p:cNvPr id="192" name="Google Shape;192;p9"/>
              <p:cNvSpPr/>
              <p:nvPr/>
            </p:nvSpPr>
            <p:spPr>
              <a:xfrm>
                <a:off x="2708493" y="-54524"/>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3" name="Google Shape;193;p9"/>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4" name="Google Shape;194;p9"/>
              <p:cNvSpPr/>
              <p:nvPr/>
            </p:nvSpPr>
            <p:spPr>
              <a:xfrm>
                <a:off x="2649767" y="1356763"/>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95" name="Google Shape;195;p9"/>
            <p:cNvGrpSpPr/>
            <p:nvPr/>
          </p:nvGrpSpPr>
          <p:grpSpPr>
            <a:xfrm rot="5400000">
              <a:off x="-505212" y="2414709"/>
              <a:ext cx="1017112" cy="1274803"/>
              <a:chOff x="3406775" y="1971675"/>
              <a:chExt cx="946151" cy="1185863"/>
            </a:xfrm>
          </p:grpSpPr>
          <p:sp>
            <p:nvSpPr>
              <p:cNvPr id="196" name="Google Shape;196;p9"/>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7" name="Google Shape;197;p9"/>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8" name="Google Shape;198;p9"/>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81733608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3484607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99"/>
        <p:cNvGrpSpPr/>
        <p:nvPr/>
      </p:nvGrpSpPr>
      <p:grpSpPr>
        <a:xfrm>
          <a:off x="0" y="0"/>
          <a:ext cx="0" cy="0"/>
          <a:chOff x="0" y="0"/>
          <a:chExt cx="0" cy="0"/>
        </a:xfrm>
      </p:grpSpPr>
      <p:sp>
        <p:nvSpPr>
          <p:cNvPr id="200" name="Google Shape;200;p10"/>
          <p:cNvSpPr txBox="1">
            <a:spLocks noGrp="1"/>
          </p:cNvSpPr>
          <p:nvPr>
            <p:ph type="body" idx="1"/>
          </p:nvPr>
        </p:nvSpPr>
        <p:spPr>
          <a:xfrm>
            <a:off x="1115400" y="810533"/>
            <a:ext cx="9961200" cy="9836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1800"/>
              <a:buNone/>
              <a:defRPr sz="3333">
                <a:latin typeface="Allerta Stencil"/>
                <a:ea typeface="Allerta Stencil"/>
                <a:cs typeface="Allerta Stencil"/>
                <a:sym typeface="Allerta Stencil"/>
              </a:defRPr>
            </a:lvl1pPr>
          </a:lstStyle>
          <a:p>
            <a:pPr lvl="0"/>
            <a:r>
              <a:rPr lang="fr-FR"/>
              <a:t>Cliquez pour modifier les styles du texte du masque</a:t>
            </a:r>
          </a:p>
        </p:txBody>
      </p:sp>
      <p:grpSp>
        <p:nvGrpSpPr>
          <p:cNvPr id="201" name="Google Shape;201;p10"/>
          <p:cNvGrpSpPr/>
          <p:nvPr/>
        </p:nvGrpSpPr>
        <p:grpSpPr>
          <a:xfrm rot="5400000">
            <a:off x="-361506" y="447643"/>
            <a:ext cx="2871729" cy="607860"/>
            <a:chOff x="4630756" y="1700569"/>
            <a:chExt cx="2153797" cy="455895"/>
          </a:xfrm>
        </p:grpSpPr>
        <p:sp>
          <p:nvSpPr>
            <p:cNvPr id="202" name="Google Shape;202;p10"/>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3" name="Google Shape;203;p10"/>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4" name="Google Shape;204;p10"/>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05" name="Google Shape;205;p10"/>
          <p:cNvGrpSpPr/>
          <p:nvPr/>
        </p:nvGrpSpPr>
        <p:grpSpPr>
          <a:xfrm rot="-5400000" flipH="1">
            <a:off x="9681794" y="447643"/>
            <a:ext cx="2871729" cy="607860"/>
            <a:chOff x="4630756" y="1700569"/>
            <a:chExt cx="2153797" cy="455895"/>
          </a:xfrm>
        </p:grpSpPr>
        <p:sp>
          <p:nvSpPr>
            <p:cNvPr id="206" name="Google Shape;206;p10"/>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7" name="Google Shape;207;p10"/>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8" name="Google Shape;208;p10"/>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7952903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09"/>
        <p:cNvGrpSpPr/>
        <p:nvPr/>
      </p:nvGrpSpPr>
      <p:grpSpPr>
        <a:xfrm>
          <a:off x="0" y="0"/>
          <a:ext cx="0" cy="0"/>
          <a:chOff x="0" y="0"/>
          <a:chExt cx="0" cy="0"/>
        </a:xfrm>
      </p:grpSpPr>
      <p:pic>
        <p:nvPicPr>
          <p:cNvPr id="210" name="Google Shape;210;p11"/>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sp>
        <p:nvSpPr>
          <p:cNvPr id="211" name="Google Shape;211;p11"/>
          <p:cNvSpPr txBox="1">
            <a:spLocks noGrp="1"/>
          </p:cNvSpPr>
          <p:nvPr>
            <p:ph type="title" hasCustomPrompt="1"/>
          </p:nvPr>
        </p:nvSpPr>
        <p:spPr>
          <a:xfrm>
            <a:off x="960000" y="1762200"/>
            <a:ext cx="10272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12" name="Google Shape;212;p11"/>
          <p:cNvSpPr txBox="1">
            <a:spLocks noGrp="1"/>
          </p:cNvSpPr>
          <p:nvPr>
            <p:ph type="body" idx="1"/>
          </p:nvPr>
        </p:nvSpPr>
        <p:spPr>
          <a:xfrm>
            <a:off x="2929567" y="4278600"/>
            <a:ext cx="6332800" cy="7156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fr-FR"/>
              <a:t>Cliquez pour modifier les styles du texte du masque</a:t>
            </a:r>
          </a:p>
        </p:txBody>
      </p:sp>
      <p:grpSp>
        <p:nvGrpSpPr>
          <p:cNvPr id="213" name="Google Shape;213;p11"/>
          <p:cNvGrpSpPr/>
          <p:nvPr/>
        </p:nvGrpSpPr>
        <p:grpSpPr>
          <a:xfrm rot="-2700000">
            <a:off x="140711" y="5509783"/>
            <a:ext cx="822487" cy="819744"/>
            <a:chOff x="2588041" y="-11077"/>
            <a:chExt cx="511960" cy="510252"/>
          </a:xfrm>
        </p:grpSpPr>
        <p:cxnSp>
          <p:nvCxnSpPr>
            <p:cNvPr id="214" name="Google Shape;214;p11"/>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215" name="Google Shape;215;p11"/>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6" name="Google Shape;216;p11"/>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17" name="Google Shape;217;p11"/>
          <p:cNvGrpSpPr/>
          <p:nvPr/>
        </p:nvGrpSpPr>
        <p:grpSpPr>
          <a:xfrm>
            <a:off x="-1359020" y="4880283"/>
            <a:ext cx="2491583" cy="2195772"/>
            <a:chOff x="2757488" y="0"/>
            <a:chExt cx="1738314" cy="1531934"/>
          </a:xfrm>
        </p:grpSpPr>
        <p:sp>
          <p:nvSpPr>
            <p:cNvPr id="218" name="Google Shape;218;p11"/>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9" name="Google Shape;219;p11"/>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0" name="Google Shape;220;p11"/>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21" name="Google Shape;221;p11"/>
          <p:cNvGrpSpPr/>
          <p:nvPr/>
        </p:nvGrpSpPr>
        <p:grpSpPr>
          <a:xfrm rot="-8100000">
            <a:off x="226024" y="371479"/>
            <a:ext cx="865709" cy="239181"/>
            <a:chOff x="3525838" y="4135438"/>
            <a:chExt cx="649288" cy="179388"/>
          </a:xfrm>
        </p:grpSpPr>
        <p:sp>
          <p:nvSpPr>
            <p:cNvPr id="222" name="Google Shape;222;p11"/>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3" name="Google Shape;223;p11"/>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4" name="Google Shape;224;p11"/>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25" name="Google Shape;225;p11"/>
          <p:cNvGrpSpPr/>
          <p:nvPr/>
        </p:nvGrpSpPr>
        <p:grpSpPr>
          <a:xfrm rot="10800000">
            <a:off x="-1173794" y="305789"/>
            <a:ext cx="2871729" cy="607860"/>
            <a:chOff x="4630756" y="1700569"/>
            <a:chExt cx="2153797" cy="455895"/>
          </a:xfrm>
        </p:grpSpPr>
        <p:sp>
          <p:nvSpPr>
            <p:cNvPr id="226" name="Google Shape;226;p11"/>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7" name="Google Shape;227;p11"/>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8" name="Google Shape;228;p11"/>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29" name="Google Shape;229;p11"/>
          <p:cNvGrpSpPr/>
          <p:nvPr/>
        </p:nvGrpSpPr>
        <p:grpSpPr>
          <a:xfrm rot="10800000">
            <a:off x="10768801" y="6052718"/>
            <a:ext cx="2871729" cy="607735"/>
            <a:chOff x="4886735" y="1558927"/>
            <a:chExt cx="2153797" cy="455801"/>
          </a:xfrm>
        </p:grpSpPr>
        <p:sp>
          <p:nvSpPr>
            <p:cNvPr id="230" name="Google Shape;230;p11"/>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1" name="Google Shape;231;p11"/>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2" name="Google Shape;232;p11"/>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33" name="Google Shape;233;p11"/>
          <p:cNvGrpSpPr/>
          <p:nvPr/>
        </p:nvGrpSpPr>
        <p:grpSpPr>
          <a:xfrm rot="10800000">
            <a:off x="11526603" y="-240133"/>
            <a:ext cx="1356149" cy="1699737"/>
            <a:chOff x="3406775" y="1971675"/>
            <a:chExt cx="946151" cy="1185863"/>
          </a:xfrm>
        </p:grpSpPr>
        <p:sp>
          <p:nvSpPr>
            <p:cNvPr id="234" name="Google Shape;234;p11"/>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5" name="Google Shape;235;p11"/>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6" name="Google Shape;236;p11"/>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37" name="Google Shape;237;p11"/>
          <p:cNvGrpSpPr/>
          <p:nvPr/>
        </p:nvGrpSpPr>
        <p:grpSpPr>
          <a:xfrm rot="10800000">
            <a:off x="10751465" y="100449"/>
            <a:ext cx="1140073" cy="914807"/>
            <a:chOff x="3524250" y="1991279"/>
            <a:chExt cx="795400" cy="638237"/>
          </a:xfrm>
        </p:grpSpPr>
        <p:sp>
          <p:nvSpPr>
            <p:cNvPr id="238" name="Google Shape;238;p11"/>
            <p:cNvSpPr/>
            <p:nvPr/>
          </p:nvSpPr>
          <p:spPr>
            <a:xfrm>
              <a:off x="3554413" y="2019854"/>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9" name="Google Shape;239;p11"/>
            <p:cNvSpPr/>
            <p:nvPr/>
          </p:nvSpPr>
          <p:spPr>
            <a:xfrm>
              <a:off x="4260850" y="2570716"/>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0" name="Google Shape;240;p11"/>
            <p:cNvSpPr/>
            <p:nvPr/>
          </p:nvSpPr>
          <p:spPr>
            <a:xfrm>
              <a:off x="3524250" y="1991279"/>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41" name="Google Shape;241;p11"/>
          <p:cNvGrpSpPr/>
          <p:nvPr/>
        </p:nvGrpSpPr>
        <p:grpSpPr>
          <a:xfrm rot="-900094">
            <a:off x="10820932" y="6308554"/>
            <a:ext cx="822525" cy="819783"/>
            <a:chOff x="2588041" y="-11077"/>
            <a:chExt cx="511960" cy="510252"/>
          </a:xfrm>
        </p:grpSpPr>
        <p:cxnSp>
          <p:nvCxnSpPr>
            <p:cNvPr id="242" name="Google Shape;242;p11"/>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243" name="Google Shape;243;p11"/>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4" name="Google Shape;244;p11"/>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6617291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45"/>
        <p:cNvGrpSpPr/>
        <p:nvPr/>
      </p:nvGrpSpPr>
      <p:grpSpPr>
        <a:xfrm>
          <a:off x="0" y="0"/>
          <a:ext cx="0" cy="0"/>
          <a:chOff x="0" y="0"/>
          <a:chExt cx="0" cy="0"/>
        </a:xfrm>
      </p:grpSpPr>
    </p:spTree>
    <p:extLst>
      <p:ext uri="{BB962C8B-B14F-4D97-AF65-F5344CB8AC3E}">
        <p14:creationId xmlns:p14="http://schemas.microsoft.com/office/powerpoint/2010/main" val="399824085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46"/>
        <p:cNvGrpSpPr/>
        <p:nvPr/>
      </p:nvGrpSpPr>
      <p:grpSpPr>
        <a:xfrm>
          <a:off x="0" y="0"/>
          <a:ext cx="0" cy="0"/>
          <a:chOff x="0" y="0"/>
          <a:chExt cx="0" cy="0"/>
        </a:xfrm>
      </p:grpSpPr>
      <p:pic>
        <p:nvPicPr>
          <p:cNvPr id="247" name="Google Shape;247;p13"/>
          <p:cNvPicPr preferRelativeResize="0"/>
          <p:nvPr/>
        </p:nvPicPr>
        <p:blipFill rotWithShape="1">
          <a:blip r:embed="rId2">
            <a:alphaModFix/>
          </a:blip>
          <a:srcRect l="901" t="8581" r="1155" b="8581"/>
          <a:stretch/>
        </p:blipFill>
        <p:spPr>
          <a:xfrm>
            <a:off x="29233" y="-1"/>
            <a:ext cx="12166000" cy="6858000"/>
          </a:xfrm>
          <a:prstGeom prst="rect">
            <a:avLst/>
          </a:prstGeom>
          <a:noFill/>
          <a:ln>
            <a:noFill/>
          </a:ln>
        </p:spPr>
      </p:pic>
      <p:sp>
        <p:nvSpPr>
          <p:cNvPr id="248" name="Google Shape;248;p13"/>
          <p:cNvSpPr txBox="1">
            <a:spLocks noGrp="1"/>
          </p:cNvSpPr>
          <p:nvPr>
            <p:ph type="title" hasCustomPrompt="1"/>
          </p:nvPr>
        </p:nvSpPr>
        <p:spPr>
          <a:xfrm>
            <a:off x="5826800" y="919009"/>
            <a:ext cx="944800" cy="7528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49" name="Google Shape;249;p13"/>
          <p:cNvSpPr txBox="1">
            <a:spLocks noGrp="1"/>
          </p:cNvSpPr>
          <p:nvPr>
            <p:ph type="subTitle" idx="1"/>
          </p:nvPr>
        </p:nvSpPr>
        <p:spPr>
          <a:xfrm>
            <a:off x="6954000" y="1205395"/>
            <a:ext cx="4278000" cy="63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250" name="Google Shape;250;p13"/>
          <p:cNvSpPr txBox="1">
            <a:spLocks noGrp="1"/>
          </p:cNvSpPr>
          <p:nvPr>
            <p:ph type="title" idx="2" hasCustomPrompt="1"/>
          </p:nvPr>
        </p:nvSpPr>
        <p:spPr>
          <a:xfrm>
            <a:off x="5826800" y="2341409"/>
            <a:ext cx="944800" cy="7528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1" name="Google Shape;251;p13"/>
          <p:cNvSpPr txBox="1">
            <a:spLocks noGrp="1"/>
          </p:cNvSpPr>
          <p:nvPr>
            <p:ph type="subTitle" idx="3"/>
          </p:nvPr>
        </p:nvSpPr>
        <p:spPr>
          <a:xfrm>
            <a:off x="6954000" y="2602257"/>
            <a:ext cx="4278000" cy="63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252" name="Google Shape;252;p13"/>
          <p:cNvSpPr txBox="1">
            <a:spLocks noGrp="1"/>
          </p:cNvSpPr>
          <p:nvPr>
            <p:ph type="title" idx="4" hasCustomPrompt="1"/>
          </p:nvPr>
        </p:nvSpPr>
        <p:spPr>
          <a:xfrm>
            <a:off x="5826800" y="3763809"/>
            <a:ext cx="944800" cy="7528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3" name="Google Shape;253;p13"/>
          <p:cNvSpPr txBox="1">
            <a:spLocks noGrp="1"/>
          </p:cNvSpPr>
          <p:nvPr>
            <p:ph type="subTitle" idx="5"/>
          </p:nvPr>
        </p:nvSpPr>
        <p:spPr>
          <a:xfrm>
            <a:off x="6954000" y="4057143"/>
            <a:ext cx="4278000" cy="63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254" name="Google Shape;254;p13"/>
          <p:cNvSpPr txBox="1">
            <a:spLocks noGrp="1"/>
          </p:cNvSpPr>
          <p:nvPr>
            <p:ph type="title" idx="6" hasCustomPrompt="1"/>
          </p:nvPr>
        </p:nvSpPr>
        <p:spPr>
          <a:xfrm>
            <a:off x="5826800" y="5186209"/>
            <a:ext cx="944800" cy="7528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5" name="Google Shape;255;p13"/>
          <p:cNvSpPr txBox="1">
            <a:spLocks noGrp="1"/>
          </p:cNvSpPr>
          <p:nvPr>
            <p:ph type="subTitle" idx="7"/>
          </p:nvPr>
        </p:nvSpPr>
        <p:spPr>
          <a:xfrm>
            <a:off x="6954000" y="5472511"/>
            <a:ext cx="4278000" cy="63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fr-FR"/>
              <a:t>Modifiez le style des sous-titres du masque</a:t>
            </a:r>
            <a:endParaRPr/>
          </a:p>
        </p:txBody>
      </p:sp>
      <p:sp>
        <p:nvSpPr>
          <p:cNvPr id="256" name="Google Shape;256;p13"/>
          <p:cNvSpPr txBox="1">
            <a:spLocks noGrp="1"/>
          </p:cNvSpPr>
          <p:nvPr>
            <p:ph type="title" idx="8"/>
          </p:nvPr>
        </p:nvSpPr>
        <p:spPr>
          <a:xfrm>
            <a:off x="1501467" y="2572600"/>
            <a:ext cx="3578400" cy="17128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257" name="Google Shape;257;p13"/>
          <p:cNvSpPr txBox="1">
            <a:spLocks noGrp="1"/>
          </p:cNvSpPr>
          <p:nvPr>
            <p:ph type="subTitle" idx="9"/>
          </p:nvPr>
        </p:nvSpPr>
        <p:spPr>
          <a:xfrm>
            <a:off x="6954000" y="750203"/>
            <a:ext cx="4278000" cy="44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Allerta Stencil"/>
              <a:buNone/>
              <a:defRPr sz="2667">
                <a:solidFill>
                  <a:schemeClr val="dk2"/>
                </a:solidFill>
                <a:latin typeface="Allerta Stencil"/>
                <a:ea typeface="Allerta Stencil"/>
                <a:cs typeface="Allerta Stencil"/>
                <a:sym typeface="Allerta Stencil"/>
              </a:defRPr>
            </a:lvl1pPr>
            <a:lvl2pPr lvl="1"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2pPr>
            <a:lvl3pPr lvl="2"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3pPr>
            <a:lvl4pPr lvl="3"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4pPr>
            <a:lvl5pPr lvl="4"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5pPr>
            <a:lvl6pPr lvl="5"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6pPr>
            <a:lvl7pPr lvl="6"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7pPr>
            <a:lvl8pPr lvl="7"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8pPr>
            <a:lvl9pPr lvl="8"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9pPr>
          </a:lstStyle>
          <a:p>
            <a:r>
              <a:rPr lang="fr-FR"/>
              <a:t>Modifiez le style des sous-titres du masque</a:t>
            </a:r>
            <a:endParaRPr/>
          </a:p>
        </p:txBody>
      </p:sp>
      <p:sp>
        <p:nvSpPr>
          <p:cNvPr id="258" name="Google Shape;258;p13"/>
          <p:cNvSpPr txBox="1">
            <a:spLocks noGrp="1"/>
          </p:cNvSpPr>
          <p:nvPr>
            <p:ph type="subTitle" idx="13"/>
          </p:nvPr>
        </p:nvSpPr>
        <p:spPr>
          <a:xfrm>
            <a:off x="6954000" y="2147232"/>
            <a:ext cx="4278000" cy="444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Allerta Stencil"/>
              <a:buNone/>
              <a:defRPr sz="2667">
                <a:solidFill>
                  <a:schemeClr val="dk2"/>
                </a:solidFill>
                <a:latin typeface="Allerta Stencil"/>
                <a:ea typeface="Allerta Stencil"/>
                <a:cs typeface="Allerta Stencil"/>
                <a:sym typeface="Allerta Stencil"/>
              </a:defRPr>
            </a:lvl1pPr>
            <a:lvl2pPr lvl="1"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2pPr>
            <a:lvl3pPr lvl="2"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3pPr>
            <a:lvl4pPr lvl="3"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4pPr>
            <a:lvl5pPr lvl="4"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5pPr>
            <a:lvl6pPr lvl="5"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6pPr>
            <a:lvl7pPr lvl="6"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7pPr>
            <a:lvl8pPr lvl="7"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8pPr>
            <a:lvl9pPr lvl="8"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9pPr>
          </a:lstStyle>
          <a:p>
            <a:r>
              <a:rPr lang="fr-FR"/>
              <a:t>Modifiez le style des sous-titres du masque</a:t>
            </a:r>
            <a:endParaRPr/>
          </a:p>
        </p:txBody>
      </p:sp>
      <p:sp>
        <p:nvSpPr>
          <p:cNvPr id="259" name="Google Shape;259;p13"/>
          <p:cNvSpPr txBox="1">
            <a:spLocks noGrp="1"/>
          </p:cNvSpPr>
          <p:nvPr>
            <p:ph type="subTitle" idx="14"/>
          </p:nvPr>
        </p:nvSpPr>
        <p:spPr>
          <a:xfrm>
            <a:off x="6954000" y="3602132"/>
            <a:ext cx="4278000" cy="444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Allerta Stencil"/>
              <a:buNone/>
              <a:defRPr sz="2667">
                <a:solidFill>
                  <a:schemeClr val="dk2"/>
                </a:solidFill>
                <a:latin typeface="Allerta Stencil"/>
                <a:ea typeface="Allerta Stencil"/>
                <a:cs typeface="Allerta Stencil"/>
                <a:sym typeface="Allerta Stencil"/>
              </a:defRPr>
            </a:lvl1pPr>
            <a:lvl2pPr lvl="1"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2pPr>
            <a:lvl3pPr lvl="2"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3pPr>
            <a:lvl4pPr lvl="3"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4pPr>
            <a:lvl5pPr lvl="4"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5pPr>
            <a:lvl6pPr lvl="5"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6pPr>
            <a:lvl7pPr lvl="6"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7pPr>
            <a:lvl8pPr lvl="7"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8pPr>
            <a:lvl9pPr lvl="8"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9pPr>
          </a:lstStyle>
          <a:p>
            <a:r>
              <a:rPr lang="fr-FR"/>
              <a:t>Modifiez le style des sous-titres du masque</a:t>
            </a:r>
            <a:endParaRPr/>
          </a:p>
        </p:txBody>
      </p:sp>
      <p:sp>
        <p:nvSpPr>
          <p:cNvPr id="260" name="Google Shape;260;p13"/>
          <p:cNvSpPr txBox="1">
            <a:spLocks noGrp="1"/>
          </p:cNvSpPr>
          <p:nvPr>
            <p:ph type="subTitle" idx="15"/>
          </p:nvPr>
        </p:nvSpPr>
        <p:spPr>
          <a:xfrm>
            <a:off x="6954000" y="5017499"/>
            <a:ext cx="4278000" cy="444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Allerta Stencil"/>
              <a:buNone/>
              <a:defRPr sz="2667">
                <a:solidFill>
                  <a:schemeClr val="dk2"/>
                </a:solidFill>
                <a:latin typeface="Allerta Stencil"/>
                <a:ea typeface="Allerta Stencil"/>
                <a:cs typeface="Allerta Stencil"/>
                <a:sym typeface="Allerta Stencil"/>
              </a:defRPr>
            </a:lvl1pPr>
            <a:lvl2pPr lvl="1"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2pPr>
            <a:lvl3pPr lvl="2"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3pPr>
            <a:lvl4pPr lvl="3"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4pPr>
            <a:lvl5pPr lvl="4"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5pPr>
            <a:lvl6pPr lvl="5"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6pPr>
            <a:lvl7pPr lvl="6"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7pPr>
            <a:lvl8pPr lvl="7"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8pPr>
            <a:lvl9pPr lvl="8" rtl="0">
              <a:lnSpc>
                <a:spcPct val="100000"/>
              </a:lnSpc>
              <a:spcBef>
                <a:spcPts val="0"/>
              </a:spcBef>
              <a:spcAft>
                <a:spcPts val="0"/>
              </a:spcAft>
              <a:buClr>
                <a:schemeClr val="dk1"/>
              </a:buClr>
              <a:buSzPts val="2400"/>
              <a:buFont typeface="Allerta Stencil"/>
              <a:buNone/>
              <a:defRPr sz="3200">
                <a:solidFill>
                  <a:schemeClr val="dk1"/>
                </a:solidFill>
                <a:latin typeface="Allerta Stencil"/>
                <a:ea typeface="Allerta Stencil"/>
                <a:cs typeface="Allerta Stencil"/>
                <a:sym typeface="Allerta Stencil"/>
              </a:defRPr>
            </a:lvl9pPr>
          </a:lstStyle>
          <a:p>
            <a:r>
              <a:rPr lang="fr-FR"/>
              <a:t>Modifiez le style des sous-titres du masque</a:t>
            </a:r>
            <a:endParaRPr/>
          </a:p>
        </p:txBody>
      </p:sp>
      <p:grpSp>
        <p:nvGrpSpPr>
          <p:cNvPr id="261" name="Google Shape;261;p13"/>
          <p:cNvGrpSpPr/>
          <p:nvPr/>
        </p:nvGrpSpPr>
        <p:grpSpPr>
          <a:xfrm>
            <a:off x="-217875" y="92337"/>
            <a:ext cx="2871729" cy="6673327"/>
            <a:chOff x="-163407" y="69244"/>
            <a:chExt cx="2153797" cy="5004995"/>
          </a:xfrm>
        </p:grpSpPr>
        <p:grpSp>
          <p:nvGrpSpPr>
            <p:cNvPr id="262" name="Google Shape;262;p13"/>
            <p:cNvGrpSpPr/>
            <p:nvPr/>
          </p:nvGrpSpPr>
          <p:grpSpPr>
            <a:xfrm flipH="1">
              <a:off x="-163407" y="69244"/>
              <a:ext cx="2153797" cy="455895"/>
              <a:chOff x="4630756" y="1700569"/>
              <a:chExt cx="2153797" cy="455895"/>
            </a:xfrm>
          </p:grpSpPr>
          <p:sp>
            <p:nvSpPr>
              <p:cNvPr id="263" name="Google Shape;263;p13"/>
              <p:cNvSpPr/>
              <p:nvPr/>
            </p:nvSpPr>
            <p:spPr>
              <a:xfrm rot="10800000" flipH="1">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4" name="Google Shape;264;p13"/>
              <p:cNvSpPr/>
              <p:nvPr/>
            </p:nvSpPr>
            <p:spPr>
              <a:xfrm rot="10800000" flipH="1">
                <a:off x="6721253" y="2093164"/>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5" name="Google Shape;265;p13"/>
              <p:cNvSpPr/>
              <p:nvPr/>
            </p:nvSpPr>
            <p:spPr>
              <a:xfrm rot="10800000" flipH="1">
                <a:off x="4630756" y="1700569"/>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66" name="Google Shape;266;p13"/>
            <p:cNvGrpSpPr/>
            <p:nvPr/>
          </p:nvGrpSpPr>
          <p:grpSpPr>
            <a:xfrm flipH="1">
              <a:off x="-163407" y="4618344"/>
              <a:ext cx="2153797" cy="455895"/>
              <a:chOff x="4630756" y="1700569"/>
              <a:chExt cx="2153797" cy="455895"/>
            </a:xfrm>
          </p:grpSpPr>
          <p:sp>
            <p:nvSpPr>
              <p:cNvPr id="267" name="Google Shape;267;p13"/>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8" name="Google Shape;268;p13"/>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9" name="Google Shape;269;p13"/>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58838981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70"/>
        <p:cNvGrpSpPr/>
        <p:nvPr/>
      </p:nvGrpSpPr>
      <p:grpSpPr>
        <a:xfrm>
          <a:off x="0" y="0"/>
          <a:ext cx="0" cy="0"/>
          <a:chOff x="0" y="0"/>
          <a:chExt cx="0" cy="0"/>
        </a:xfrm>
      </p:grpSpPr>
      <p:pic>
        <p:nvPicPr>
          <p:cNvPr id="271" name="Google Shape;271;p14"/>
          <p:cNvPicPr preferRelativeResize="0"/>
          <p:nvPr/>
        </p:nvPicPr>
        <p:blipFill rotWithShape="1">
          <a:blip r:embed="rId2">
            <a:alphaModFix/>
          </a:blip>
          <a:srcRect l="922" t="8581" r="922" b="8581"/>
          <a:stretch/>
        </p:blipFill>
        <p:spPr>
          <a:xfrm rot="10800000">
            <a:off x="0" y="0"/>
            <a:ext cx="12192000" cy="6858000"/>
          </a:xfrm>
          <a:prstGeom prst="rect">
            <a:avLst/>
          </a:prstGeom>
          <a:noFill/>
          <a:ln>
            <a:noFill/>
          </a:ln>
        </p:spPr>
      </p:pic>
      <p:sp>
        <p:nvSpPr>
          <p:cNvPr id="272" name="Google Shape;272;p14"/>
          <p:cNvSpPr txBox="1">
            <a:spLocks noGrp="1"/>
          </p:cNvSpPr>
          <p:nvPr>
            <p:ph type="title"/>
          </p:nvPr>
        </p:nvSpPr>
        <p:spPr>
          <a:xfrm>
            <a:off x="960000" y="720000"/>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273" name="Google Shape;273;p14"/>
          <p:cNvGrpSpPr/>
          <p:nvPr/>
        </p:nvGrpSpPr>
        <p:grpSpPr>
          <a:xfrm rot="8100000">
            <a:off x="11318311" y="506396"/>
            <a:ext cx="822487" cy="819744"/>
            <a:chOff x="2588041" y="-11077"/>
            <a:chExt cx="511960" cy="510252"/>
          </a:xfrm>
        </p:grpSpPr>
        <p:cxnSp>
          <p:nvCxnSpPr>
            <p:cNvPr id="274" name="Google Shape;274;p14"/>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275" name="Google Shape;275;p14"/>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4"/>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77" name="Google Shape;277;p14"/>
          <p:cNvGrpSpPr/>
          <p:nvPr/>
        </p:nvGrpSpPr>
        <p:grpSpPr>
          <a:xfrm rot="10800000">
            <a:off x="11148946" y="-240133"/>
            <a:ext cx="2491583" cy="2195772"/>
            <a:chOff x="2757488" y="0"/>
            <a:chExt cx="1738314" cy="1531934"/>
          </a:xfrm>
        </p:grpSpPr>
        <p:sp>
          <p:nvSpPr>
            <p:cNvPr id="278" name="Google Shape;278;p14"/>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4"/>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4"/>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81" name="Google Shape;281;p14"/>
          <p:cNvGrpSpPr/>
          <p:nvPr/>
        </p:nvGrpSpPr>
        <p:grpSpPr>
          <a:xfrm rot="2700000">
            <a:off x="11189775" y="6260079"/>
            <a:ext cx="865709" cy="239181"/>
            <a:chOff x="3525838" y="4135438"/>
            <a:chExt cx="649288" cy="179388"/>
          </a:xfrm>
        </p:grpSpPr>
        <p:sp>
          <p:nvSpPr>
            <p:cNvPr id="282" name="Google Shape;282;p14"/>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4"/>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4"/>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85" name="Google Shape;285;p14"/>
          <p:cNvGrpSpPr/>
          <p:nvPr/>
        </p:nvGrpSpPr>
        <p:grpSpPr>
          <a:xfrm>
            <a:off x="10583576" y="5922275"/>
            <a:ext cx="2871729" cy="607860"/>
            <a:chOff x="4630756" y="1700569"/>
            <a:chExt cx="2153797" cy="455895"/>
          </a:xfrm>
        </p:grpSpPr>
        <p:sp>
          <p:nvSpPr>
            <p:cNvPr id="286" name="Google Shape;286;p14"/>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4"/>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4"/>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89" name="Google Shape;289;p14"/>
          <p:cNvGrpSpPr/>
          <p:nvPr/>
        </p:nvGrpSpPr>
        <p:grpSpPr>
          <a:xfrm>
            <a:off x="-1359019" y="112270"/>
            <a:ext cx="2871729" cy="607735"/>
            <a:chOff x="4886735" y="1558927"/>
            <a:chExt cx="2153797" cy="455801"/>
          </a:xfrm>
        </p:grpSpPr>
        <p:sp>
          <p:nvSpPr>
            <p:cNvPr id="290" name="Google Shape;290;p14"/>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1" name="Google Shape;291;p14"/>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2" name="Google Shape;292;p14"/>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93" name="Google Shape;293;p14"/>
          <p:cNvGrpSpPr/>
          <p:nvPr/>
        </p:nvGrpSpPr>
        <p:grpSpPr>
          <a:xfrm>
            <a:off x="-601244" y="5010753"/>
            <a:ext cx="1356149" cy="1699737"/>
            <a:chOff x="3406775" y="1971675"/>
            <a:chExt cx="946151" cy="1185863"/>
          </a:xfrm>
        </p:grpSpPr>
        <p:sp>
          <p:nvSpPr>
            <p:cNvPr id="294" name="Google Shape;294;p14"/>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5" name="Google Shape;295;p14"/>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6" name="Google Shape;296;p14"/>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97" name="Google Shape;297;p14"/>
          <p:cNvGrpSpPr/>
          <p:nvPr/>
        </p:nvGrpSpPr>
        <p:grpSpPr>
          <a:xfrm>
            <a:off x="389972" y="5680602"/>
            <a:ext cx="1140073" cy="914807"/>
            <a:chOff x="3524250" y="2062163"/>
            <a:chExt cx="795400" cy="638237"/>
          </a:xfrm>
        </p:grpSpPr>
        <p:sp>
          <p:nvSpPr>
            <p:cNvPr id="298" name="Google Shape;298;p14"/>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9" name="Google Shape;299;p14"/>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0" name="Google Shape;300;p14"/>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36079565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01"/>
        <p:cNvGrpSpPr/>
        <p:nvPr/>
      </p:nvGrpSpPr>
      <p:grpSpPr>
        <a:xfrm>
          <a:off x="0" y="0"/>
          <a:ext cx="0" cy="0"/>
          <a:chOff x="0" y="0"/>
          <a:chExt cx="0" cy="0"/>
        </a:xfrm>
      </p:grpSpPr>
      <p:pic>
        <p:nvPicPr>
          <p:cNvPr id="302" name="Google Shape;302;p15"/>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sp>
        <p:nvSpPr>
          <p:cNvPr id="303" name="Google Shape;303;p15"/>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304" name="Google Shape;304;p15"/>
          <p:cNvGrpSpPr/>
          <p:nvPr/>
        </p:nvGrpSpPr>
        <p:grpSpPr>
          <a:xfrm rot="2700000">
            <a:off x="-696993" y="5509396"/>
            <a:ext cx="822391" cy="819648"/>
            <a:chOff x="2588041" y="-11077"/>
            <a:chExt cx="511960" cy="510252"/>
          </a:xfrm>
        </p:grpSpPr>
        <p:cxnSp>
          <p:nvCxnSpPr>
            <p:cNvPr id="305" name="Google Shape;305;p15"/>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306" name="Google Shape;306;p15"/>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7" name="Google Shape;307;p15"/>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08" name="Google Shape;308;p15"/>
          <p:cNvGrpSpPr/>
          <p:nvPr/>
        </p:nvGrpSpPr>
        <p:grpSpPr>
          <a:xfrm>
            <a:off x="-1911786" y="4880283"/>
            <a:ext cx="2491583" cy="2195772"/>
            <a:chOff x="2757488" y="0"/>
            <a:chExt cx="1738314" cy="1531934"/>
          </a:xfrm>
        </p:grpSpPr>
        <p:sp>
          <p:nvSpPr>
            <p:cNvPr id="309" name="Google Shape;309;p15"/>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0" name="Google Shape;310;p15"/>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1" name="Google Shape;311;p15"/>
            <p:cNvSpPr/>
            <p:nvPr/>
          </p:nvSpPr>
          <p:spPr>
            <a:xfrm>
              <a:off x="4337050" y="0"/>
              <a:ext cx="58800" cy="60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12" name="Google Shape;312;p15"/>
          <p:cNvGrpSpPr/>
          <p:nvPr/>
        </p:nvGrpSpPr>
        <p:grpSpPr>
          <a:xfrm rot="-8100000">
            <a:off x="226024" y="187679"/>
            <a:ext cx="865709" cy="239181"/>
            <a:chOff x="3525838" y="4135438"/>
            <a:chExt cx="649288" cy="179388"/>
          </a:xfrm>
        </p:grpSpPr>
        <p:sp>
          <p:nvSpPr>
            <p:cNvPr id="313" name="Google Shape;313;p15"/>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4" name="Google Shape;314;p15"/>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5" name="Google Shape;315;p15"/>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16" name="Google Shape;316;p15"/>
          <p:cNvGrpSpPr/>
          <p:nvPr/>
        </p:nvGrpSpPr>
        <p:grpSpPr>
          <a:xfrm rot="10800000">
            <a:off x="-1173794" y="305789"/>
            <a:ext cx="2871729" cy="607860"/>
            <a:chOff x="4630756" y="1700569"/>
            <a:chExt cx="2153797" cy="455895"/>
          </a:xfrm>
        </p:grpSpPr>
        <p:sp>
          <p:nvSpPr>
            <p:cNvPr id="317" name="Google Shape;317;p15"/>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8" name="Google Shape;318;p15"/>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9" name="Google Shape;319;p15"/>
            <p:cNvSpPr/>
            <p:nvPr/>
          </p:nvSpPr>
          <p:spPr>
            <a:xfrm>
              <a:off x="4630756" y="2091364"/>
              <a:ext cx="65100" cy="651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20" name="Google Shape;320;p15"/>
          <p:cNvGrpSpPr/>
          <p:nvPr/>
        </p:nvGrpSpPr>
        <p:grpSpPr>
          <a:xfrm rot="10800000">
            <a:off x="10768801" y="6172387"/>
            <a:ext cx="2871729" cy="607735"/>
            <a:chOff x="4886735" y="1600776"/>
            <a:chExt cx="2153797" cy="455801"/>
          </a:xfrm>
        </p:grpSpPr>
        <p:sp>
          <p:nvSpPr>
            <p:cNvPr id="321" name="Google Shape;321;p15"/>
            <p:cNvSpPr/>
            <p:nvPr/>
          </p:nvSpPr>
          <p:spPr>
            <a:xfrm>
              <a:off x="4919159" y="1633199"/>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2" name="Google Shape;322;p15"/>
            <p:cNvSpPr/>
            <p:nvPr/>
          </p:nvSpPr>
          <p:spPr>
            <a:xfrm>
              <a:off x="4886735" y="1993277"/>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3" name="Google Shape;323;p15"/>
            <p:cNvSpPr/>
            <p:nvPr/>
          </p:nvSpPr>
          <p:spPr>
            <a:xfrm>
              <a:off x="6977232" y="1600776"/>
              <a:ext cx="63300" cy="651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24" name="Google Shape;324;p15"/>
          <p:cNvGrpSpPr/>
          <p:nvPr/>
        </p:nvGrpSpPr>
        <p:grpSpPr>
          <a:xfrm rot="10800000">
            <a:off x="11232003" y="81618"/>
            <a:ext cx="1356149" cy="1699737"/>
            <a:chOff x="3406775" y="1971675"/>
            <a:chExt cx="946151" cy="1185863"/>
          </a:xfrm>
        </p:grpSpPr>
        <p:sp>
          <p:nvSpPr>
            <p:cNvPr id="325" name="Google Shape;325;p15"/>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6" name="Google Shape;326;p15"/>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7" name="Google Shape;327;p15"/>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28" name="Google Shape;328;p15"/>
          <p:cNvGrpSpPr/>
          <p:nvPr/>
        </p:nvGrpSpPr>
        <p:grpSpPr>
          <a:xfrm rot="2700000">
            <a:off x="11340079" y="5892222"/>
            <a:ext cx="1140013" cy="914759"/>
            <a:chOff x="3524250" y="2062163"/>
            <a:chExt cx="795400" cy="638237"/>
          </a:xfrm>
        </p:grpSpPr>
        <p:sp>
          <p:nvSpPr>
            <p:cNvPr id="329" name="Google Shape;329;p15"/>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0" name="Google Shape;330;p15"/>
            <p:cNvSpPr/>
            <p:nvPr/>
          </p:nvSpPr>
          <p:spPr>
            <a:xfrm>
              <a:off x="4260850" y="2641600"/>
              <a:ext cx="58800" cy="5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1" name="Google Shape;331;p15"/>
            <p:cNvSpPr/>
            <p:nvPr/>
          </p:nvSpPr>
          <p:spPr>
            <a:xfrm>
              <a:off x="3524250" y="2062163"/>
              <a:ext cx="60300" cy="5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32" name="Google Shape;332;p15"/>
          <p:cNvGrpSpPr/>
          <p:nvPr/>
        </p:nvGrpSpPr>
        <p:grpSpPr>
          <a:xfrm rot="-2700000">
            <a:off x="11189791" y="600412"/>
            <a:ext cx="865709" cy="239181"/>
            <a:chOff x="3525838" y="4135438"/>
            <a:chExt cx="649288" cy="179388"/>
          </a:xfrm>
        </p:grpSpPr>
        <p:sp>
          <p:nvSpPr>
            <p:cNvPr id="333" name="Google Shape;333;p15"/>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4" name="Google Shape;334;p15"/>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5" name="Google Shape;335;p15"/>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4653837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36"/>
        <p:cNvGrpSpPr/>
        <p:nvPr/>
      </p:nvGrpSpPr>
      <p:grpSpPr>
        <a:xfrm>
          <a:off x="0" y="0"/>
          <a:ext cx="0" cy="0"/>
          <a:chOff x="0" y="0"/>
          <a:chExt cx="0" cy="0"/>
        </a:xfrm>
      </p:grpSpPr>
      <p:pic>
        <p:nvPicPr>
          <p:cNvPr id="337" name="Google Shape;337;p16"/>
          <p:cNvPicPr preferRelativeResize="0"/>
          <p:nvPr/>
        </p:nvPicPr>
        <p:blipFill rotWithShape="1">
          <a:blip r:embed="rId2">
            <a:alphaModFix/>
          </a:blip>
          <a:srcRect l="893" t="8581" r="922" b="8581"/>
          <a:stretch/>
        </p:blipFill>
        <p:spPr>
          <a:xfrm rot="10800000">
            <a:off x="1" y="0"/>
            <a:ext cx="12195233" cy="6858000"/>
          </a:xfrm>
          <a:prstGeom prst="rect">
            <a:avLst/>
          </a:prstGeom>
          <a:noFill/>
          <a:ln>
            <a:noFill/>
          </a:ln>
        </p:spPr>
      </p:pic>
      <p:sp>
        <p:nvSpPr>
          <p:cNvPr id="338" name="Google Shape;338;p16"/>
          <p:cNvSpPr txBox="1">
            <a:spLocks noGrp="1"/>
          </p:cNvSpPr>
          <p:nvPr>
            <p:ph type="title"/>
          </p:nvPr>
        </p:nvSpPr>
        <p:spPr>
          <a:xfrm>
            <a:off x="960000" y="720000"/>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339" name="Google Shape;339;p16"/>
          <p:cNvGrpSpPr/>
          <p:nvPr/>
        </p:nvGrpSpPr>
        <p:grpSpPr>
          <a:xfrm>
            <a:off x="-506059" y="-64814"/>
            <a:ext cx="13320460" cy="9150539"/>
            <a:chOff x="-379545" y="-48610"/>
            <a:chExt cx="9990345" cy="6862904"/>
          </a:xfrm>
        </p:grpSpPr>
        <p:grpSp>
          <p:nvGrpSpPr>
            <p:cNvPr id="340" name="Google Shape;340;p16"/>
            <p:cNvGrpSpPr/>
            <p:nvPr/>
          </p:nvGrpSpPr>
          <p:grpSpPr>
            <a:xfrm rot="9900119">
              <a:off x="95181" y="4953684"/>
              <a:ext cx="1868723" cy="1646861"/>
              <a:chOff x="2757488" y="0"/>
              <a:chExt cx="1738314" cy="1531934"/>
            </a:xfrm>
          </p:grpSpPr>
          <p:sp>
            <p:nvSpPr>
              <p:cNvPr id="341" name="Google Shape;341;p16"/>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2" name="Google Shape;342;p16"/>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3" name="Google Shape;343;p16"/>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4" name="Google Shape;344;p16"/>
            <p:cNvGrpSpPr/>
            <p:nvPr/>
          </p:nvGrpSpPr>
          <p:grpSpPr>
            <a:xfrm rot="8999956">
              <a:off x="-409876" y="459305"/>
              <a:ext cx="2153749" cy="455791"/>
              <a:chOff x="4886735" y="1558927"/>
              <a:chExt cx="2153797" cy="455801"/>
            </a:xfrm>
          </p:grpSpPr>
          <p:sp>
            <p:nvSpPr>
              <p:cNvPr id="345" name="Google Shape;345;p16"/>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6" name="Google Shape;346;p16"/>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7" name="Google Shape;347;p16"/>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8" name="Google Shape;348;p16"/>
            <p:cNvGrpSpPr/>
            <p:nvPr/>
          </p:nvGrpSpPr>
          <p:grpSpPr>
            <a:xfrm rot="-899881">
              <a:off x="7560814" y="3052809"/>
              <a:ext cx="1868723" cy="1646861"/>
              <a:chOff x="2757488" y="0"/>
              <a:chExt cx="1738314" cy="1531934"/>
            </a:xfrm>
          </p:grpSpPr>
          <p:sp>
            <p:nvSpPr>
              <p:cNvPr id="349" name="Google Shape;349;p16"/>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0" name="Google Shape;350;p16"/>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1" name="Google Shape;351;p16"/>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52" name="Google Shape;352;p16"/>
            <p:cNvGrpSpPr/>
            <p:nvPr/>
          </p:nvGrpSpPr>
          <p:grpSpPr>
            <a:xfrm rot="-2700000">
              <a:off x="4063391" y="4228527"/>
              <a:ext cx="1017193" cy="1274904"/>
              <a:chOff x="3406775" y="1971675"/>
              <a:chExt cx="946151" cy="1185863"/>
            </a:xfrm>
          </p:grpSpPr>
          <p:sp>
            <p:nvSpPr>
              <p:cNvPr id="353" name="Google Shape;353;p16"/>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4" name="Google Shape;354;p16"/>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5" name="Google Shape;355;p16"/>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56" name="Google Shape;356;p16"/>
            <p:cNvGrpSpPr/>
            <p:nvPr/>
          </p:nvGrpSpPr>
          <p:grpSpPr>
            <a:xfrm rot="-8100000">
              <a:off x="127756" y="954550"/>
              <a:ext cx="649282" cy="179386"/>
              <a:chOff x="3525838" y="4135438"/>
              <a:chExt cx="649288" cy="179388"/>
            </a:xfrm>
          </p:grpSpPr>
          <p:sp>
            <p:nvSpPr>
              <p:cNvPr id="357" name="Google Shape;357;p16"/>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8" name="Google Shape;358;p16"/>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9" name="Google Shape;359;p16"/>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60" name="Google Shape;360;p16"/>
            <p:cNvGrpSpPr/>
            <p:nvPr/>
          </p:nvGrpSpPr>
          <p:grpSpPr>
            <a:xfrm rot="5400000">
              <a:off x="8474350" y="-47579"/>
              <a:ext cx="616860" cy="614803"/>
              <a:chOff x="2588041" y="-11077"/>
              <a:chExt cx="511960" cy="510252"/>
            </a:xfrm>
          </p:grpSpPr>
          <p:cxnSp>
            <p:nvCxnSpPr>
              <p:cNvPr id="361" name="Google Shape;361;p16"/>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362" name="Google Shape;362;p16"/>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3" name="Google Shape;363;p16"/>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92487720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64"/>
        <p:cNvGrpSpPr/>
        <p:nvPr/>
      </p:nvGrpSpPr>
      <p:grpSpPr>
        <a:xfrm>
          <a:off x="0" y="0"/>
          <a:ext cx="0" cy="0"/>
          <a:chOff x="0" y="0"/>
          <a:chExt cx="0" cy="0"/>
        </a:xfrm>
      </p:grpSpPr>
      <p:pic>
        <p:nvPicPr>
          <p:cNvPr id="365" name="Google Shape;365;p17"/>
          <p:cNvPicPr preferRelativeResize="0"/>
          <p:nvPr/>
        </p:nvPicPr>
        <p:blipFill rotWithShape="1">
          <a:blip r:embed="rId2">
            <a:alphaModFix/>
          </a:blip>
          <a:srcRect l="922" t="8581" r="922" b="8581"/>
          <a:stretch/>
        </p:blipFill>
        <p:spPr>
          <a:xfrm>
            <a:off x="0" y="33"/>
            <a:ext cx="12192000" cy="6858000"/>
          </a:xfrm>
          <a:prstGeom prst="rect">
            <a:avLst/>
          </a:prstGeom>
          <a:noFill/>
          <a:ln>
            <a:noFill/>
          </a:ln>
        </p:spPr>
      </p:pic>
      <p:sp>
        <p:nvSpPr>
          <p:cNvPr id="366" name="Google Shape;366;p17"/>
          <p:cNvSpPr txBox="1">
            <a:spLocks noGrp="1"/>
          </p:cNvSpPr>
          <p:nvPr>
            <p:ph type="title"/>
          </p:nvPr>
        </p:nvSpPr>
        <p:spPr>
          <a:xfrm>
            <a:off x="960000" y="720000"/>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367" name="Google Shape;367;p17"/>
          <p:cNvGrpSpPr/>
          <p:nvPr/>
        </p:nvGrpSpPr>
        <p:grpSpPr>
          <a:xfrm rot="10800000">
            <a:off x="-145071" y="17"/>
            <a:ext cx="12858232" cy="6842531"/>
            <a:chOff x="9" y="66970"/>
            <a:chExt cx="9643674" cy="5131898"/>
          </a:xfrm>
        </p:grpSpPr>
        <p:grpSp>
          <p:nvGrpSpPr>
            <p:cNvPr id="368" name="Google Shape;368;p17"/>
            <p:cNvGrpSpPr/>
            <p:nvPr/>
          </p:nvGrpSpPr>
          <p:grpSpPr>
            <a:xfrm rot="8100000">
              <a:off x="279433" y="559909"/>
              <a:ext cx="616865" cy="614808"/>
              <a:chOff x="2498604" y="-100513"/>
              <a:chExt cx="511960" cy="510252"/>
            </a:xfrm>
          </p:grpSpPr>
          <p:cxnSp>
            <p:nvCxnSpPr>
              <p:cNvPr id="369" name="Google Shape;369;p17"/>
              <p:cNvCxnSpPr/>
              <p:nvPr/>
            </p:nvCxnSpPr>
            <p:spPr>
              <a:xfrm flipH="1">
                <a:off x="2532826" y="-66383"/>
                <a:ext cx="441900" cy="441900"/>
              </a:xfrm>
              <a:prstGeom prst="straightConnector1">
                <a:avLst/>
              </a:prstGeom>
              <a:noFill/>
              <a:ln w="9525" cap="rnd" cmpd="sng">
                <a:solidFill>
                  <a:schemeClr val="dk2"/>
                </a:solidFill>
                <a:prstDash val="solid"/>
                <a:round/>
                <a:headEnd type="none" w="med" len="med"/>
                <a:tailEnd type="none" w="med" len="med"/>
              </a:ln>
            </p:spPr>
          </p:cxnSp>
          <p:sp>
            <p:nvSpPr>
              <p:cNvPr id="370" name="Google Shape;370;p17"/>
              <p:cNvSpPr/>
              <p:nvPr/>
            </p:nvSpPr>
            <p:spPr>
              <a:xfrm>
                <a:off x="2940596" y="-100513"/>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1" name="Google Shape;371;p17"/>
              <p:cNvSpPr/>
              <p:nvPr/>
            </p:nvSpPr>
            <p:spPr>
              <a:xfrm>
                <a:off x="2498604" y="339771"/>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72" name="Google Shape;372;p17"/>
            <p:cNvGrpSpPr/>
            <p:nvPr/>
          </p:nvGrpSpPr>
          <p:grpSpPr>
            <a:xfrm rot="10800000">
              <a:off x="9" y="66970"/>
              <a:ext cx="1868687" cy="1646829"/>
              <a:chOff x="2757488" y="-62286"/>
              <a:chExt cx="1738314" cy="1531934"/>
            </a:xfrm>
          </p:grpSpPr>
          <p:sp>
            <p:nvSpPr>
              <p:cNvPr id="373" name="Google Shape;373;p17"/>
              <p:cNvSpPr/>
              <p:nvPr/>
            </p:nvSpPr>
            <p:spPr>
              <a:xfrm>
                <a:off x="2786063" y="-3212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4" name="Google Shape;374;p17"/>
              <p:cNvSpPr/>
              <p:nvPr/>
            </p:nvSpPr>
            <p:spPr>
              <a:xfrm>
                <a:off x="2757488" y="1379164"/>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5" name="Google Shape;375;p17"/>
              <p:cNvSpPr/>
              <p:nvPr/>
            </p:nvSpPr>
            <p:spPr>
              <a:xfrm>
                <a:off x="4337050" y="-62286"/>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76" name="Google Shape;376;p17"/>
            <p:cNvGrpSpPr/>
            <p:nvPr/>
          </p:nvGrpSpPr>
          <p:grpSpPr>
            <a:xfrm rot="2700000">
              <a:off x="7835731" y="4816197"/>
              <a:ext cx="649282" cy="179386"/>
              <a:chOff x="3525838" y="4135438"/>
              <a:chExt cx="649288" cy="179388"/>
            </a:xfrm>
          </p:grpSpPr>
          <p:sp>
            <p:nvSpPr>
              <p:cNvPr id="377" name="Google Shape;377;p17"/>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8" name="Google Shape;378;p17"/>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9" name="Google Shape;379;p17"/>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80" name="Google Shape;380;p17"/>
            <p:cNvGrpSpPr/>
            <p:nvPr/>
          </p:nvGrpSpPr>
          <p:grpSpPr>
            <a:xfrm>
              <a:off x="7489887" y="4451106"/>
              <a:ext cx="2153797" cy="455895"/>
              <a:chOff x="4739562" y="1700569"/>
              <a:chExt cx="2153797" cy="455895"/>
            </a:xfrm>
          </p:grpSpPr>
          <p:sp>
            <p:nvSpPr>
              <p:cNvPr id="381" name="Google Shape;381;p17"/>
              <p:cNvSpPr/>
              <p:nvPr/>
            </p:nvSpPr>
            <p:spPr>
              <a:xfrm>
                <a:off x="4771985"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2" name="Google Shape;382;p17"/>
              <p:cNvSpPr/>
              <p:nvPr/>
            </p:nvSpPr>
            <p:spPr>
              <a:xfrm>
                <a:off x="6830058"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3" name="Google Shape;383;p17"/>
              <p:cNvSpPr/>
              <p:nvPr/>
            </p:nvSpPr>
            <p:spPr>
              <a:xfrm>
                <a:off x="4739562"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814247306"/>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84"/>
        <p:cNvGrpSpPr/>
        <p:nvPr/>
      </p:nvGrpSpPr>
      <p:grpSpPr>
        <a:xfrm>
          <a:off x="0" y="0"/>
          <a:ext cx="0" cy="0"/>
          <a:chOff x="0" y="0"/>
          <a:chExt cx="0" cy="0"/>
        </a:xfrm>
      </p:grpSpPr>
      <p:pic>
        <p:nvPicPr>
          <p:cNvPr id="385" name="Google Shape;385;p18"/>
          <p:cNvPicPr preferRelativeResize="0"/>
          <p:nvPr/>
        </p:nvPicPr>
        <p:blipFill rotWithShape="1">
          <a:blip r:embed="rId2">
            <a:alphaModFix/>
          </a:blip>
          <a:srcRect l="1019" t="8932" r="921" b="8586"/>
          <a:stretch/>
        </p:blipFill>
        <p:spPr>
          <a:xfrm flipH="1">
            <a:off x="1" y="-1"/>
            <a:ext cx="12180633" cy="6828768"/>
          </a:xfrm>
          <a:prstGeom prst="rect">
            <a:avLst/>
          </a:prstGeom>
          <a:noFill/>
          <a:ln>
            <a:noFill/>
          </a:ln>
        </p:spPr>
      </p:pic>
      <p:sp>
        <p:nvSpPr>
          <p:cNvPr id="386" name="Google Shape;386;p18"/>
          <p:cNvSpPr txBox="1">
            <a:spLocks noGrp="1"/>
          </p:cNvSpPr>
          <p:nvPr>
            <p:ph type="title"/>
          </p:nvPr>
        </p:nvSpPr>
        <p:spPr>
          <a:xfrm>
            <a:off x="960000" y="720000"/>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387" name="Google Shape;387;p18"/>
          <p:cNvGrpSpPr/>
          <p:nvPr/>
        </p:nvGrpSpPr>
        <p:grpSpPr>
          <a:xfrm>
            <a:off x="-752614" y="-785891"/>
            <a:ext cx="13765645" cy="9414396"/>
            <a:chOff x="-564461" y="-589419"/>
            <a:chExt cx="10324234" cy="7060797"/>
          </a:xfrm>
        </p:grpSpPr>
        <p:grpSp>
          <p:nvGrpSpPr>
            <p:cNvPr id="388" name="Google Shape;388;p18"/>
            <p:cNvGrpSpPr/>
            <p:nvPr/>
          </p:nvGrpSpPr>
          <p:grpSpPr>
            <a:xfrm rot="8100000">
              <a:off x="45954" y="75943"/>
              <a:ext cx="649282" cy="179386"/>
              <a:chOff x="3454818" y="4206458"/>
              <a:chExt cx="649288" cy="179388"/>
            </a:xfrm>
          </p:grpSpPr>
          <p:sp>
            <p:nvSpPr>
              <p:cNvPr id="389" name="Google Shape;389;p18"/>
              <p:cNvSpPr/>
              <p:nvPr/>
            </p:nvSpPr>
            <p:spPr>
              <a:xfrm>
                <a:off x="3486568" y="420645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0" name="Google Shape;390;p18"/>
              <p:cNvSpPr/>
              <p:nvPr/>
            </p:nvSpPr>
            <p:spPr>
              <a:xfrm>
                <a:off x="3454818" y="432075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1" name="Google Shape;391;p18"/>
              <p:cNvSpPr/>
              <p:nvPr/>
            </p:nvSpPr>
            <p:spPr>
              <a:xfrm>
                <a:off x="4039018" y="426043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92" name="Google Shape;392;p18"/>
            <p:cNvGrpSpPr/>
            <p:nvPr/>
          </p:nvGrpSpPr>
          <p:grpSpPr>
            <a:xfrm rot="5400000">
              <a:off x="-1012867" y="259532"/>
              <a:ext cx="2153797" cy="455895"/>
              <a:chOff x="4554556" y="2233969"/>
              <a:chExt cx="2153797" cy="455895"/>
            </a:xfrm>
          </p:grpSpPr>
          <p:sp>
            <p:nvSpPr>
              <p:cNvPr id="393" name="Google Shape;393;p18"/>
              <p:cNvSpPr/>
              <p:nvPr/>
            </p:nvSpPr>
            <p:spPr>
              <a:xfrm>
                <a:off x="4586979" y="22663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4" name="Google Shape;394;p18"/>
              <p:cNvSpPr/>
              <p:nvPr/>
            </p:nvSpPr>
            <p:spPr>
              <a:xfrm>
                <a:off x="6645053" y="22339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5" name="Google Shape;395;p18"/>
              <p:cNvSpPr/>
              <p:nvPr/>
            </p:nvSpPr>
            <p:spPr>
              <a:xfrm>
                <a:off x="4554556" y="26247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96" name="Google Shape;396;p18"/>
            <p:cNvGrpSpPr/>
            <p:nvPr/>
          </p:nvGrpSpPr>
          <p:grpSpPr>
            <a:xfrm>
              <a:off x="7595147" y="-513200"/>
              <a:ext cx="1017112" cy="1274803"/>
              <a:chOff x="3406775" y="1971675"/>
              <a:chExt cx="946151" cy="1185863"/>
            </a:xfrm>
          </p:grpSpPr>
          <p:sp>
            <p:nvSpPr>
              <p:cNvPr id="397" name="Google Shape;397;p18"/>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8" name="Google Shape;398;p18"/>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9" name="Google Shape;399;p18"/>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00" name="Google Shape;400;p18"/>
            <p:cNvGrpSpPr/>
            <p:nvPr/>
          </p:nvGrpSpPr>
          <p:grpSpPr>
            <a:xfrm>
              <a:off x="7184820" y="-227912"/>
              <a:ext cx="2153797" cy="455801"/>
              <a:chOff x="4886735" y="1558927"/>
              <a:chExt cx="2153797" cy="455801"/>
            </a:xfrm>
          </p:grpSpPr>
          <p:sp>
            <p:nvSpPr>
              <p:cNvPr id="401" name="Google Shape;401;p18"/>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2" name="Google Shape;402;p18"/>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3" name="Google Shape;403;p18"/>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04" name="Google Shape;404;p18"/>
            <p:cNvGrpSpPr/>
            <p:nvPr/>
          </p:nvGrpSpPr>
          <p:grpSpPr>
            <a:xfrm rot="10800000">
              <a:off x="7327380" y="4824550"/>
              <a:ext cx="1868687" cy="1646829"/>
              <a:chOff x="2757488" y="0"/>
              <a:chExt cx="1738314" cy="1531934"/>
            </a:xfrm>
          </p:grpSpPr>
          <p:sp>
            <p:nvSpPr>
              <p:cNvPr id="405" name="Google Shape;405;p18"/>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6" name="Google Shape;406;p18"/>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7" name="Google Shape;407;p18"/>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08" name="Google Shape;408;p18"/>
            <p:cNvGrpSpPr/>
            <p:nvPr/>
          </p:nvGrpSpPr>
          <p:grpSpPr>
            <a:xfrm rot="10800000">
              <a:off x="8904718" y="1425286"/>
              <a:ext cx="855055" cy="686105"/>
              <a:chOff x="3524250" y="2062163"/>
              <a:chExt cx="795400" cy="638237"/>
            </a:xfrm>
          </p:grpSpPr>
          <p:sp>
            <p:nvSpPr>
              <p:cNvPr id="409" name="Google Shape;409;p18"/>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0" name="Google Shape;410;p18"/>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1" name="Google Shape;411;p18"/>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12" name="Google Shape;412;p18"/>
            <p:cNvGrpSpPr/>
            <p:nvPr/>
          </p:nvGrpSpPr>
          <p:grpSpPr>
            <a:xfrm rot="-8100000">
              <a:off x="-39456" y="3828208"/>
              <a:ext cx="1894291" cy="2269578"/>
              <a:chOff x="815012" y="833388"/>
              <a:chExt cx="1762223" cy="2111346"/>
            </a:xfrm>
          </p:grpSpPr>
          <p:sp>
            <p:nvSpPr>
              <p:cNvPr id="413" name="Google Shape;413;p18"/>
              <p:cNvSpPr/>
              <p:nvPr/>
            </p:nvSpPr>
            <p:spPr>
              <a:xfrm rot="451604">
                <a:off x="935258" y="922272"/>
                <a:ext cx="1484312" cy="1933579"/>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4" name="Google Shape;414;p18"/>
              <p:cNvSpPr/>
              <p:nvPr/>
            </p:nvSpPr>
            <p:spPr>
              <a:xfrm rot="458000">
                <a:off x="913958" y="2737148"/>
                <a:ext cx="58720" cy="6020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5" name="Google Shape;415;p18"/>
              <p:cNvSpPr/>
              <p:nvPr/>
            </p:nvSpPr>
            <p:spPr>
              <a:xfrm rot="451615">
                <a:off x="2508165" y="994592"/>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22008258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416"/>
        <p:cNvGrpSpPr/>
        <p:nvPr/>
      </p:nvGrpSpPr>
      <p:grpSpPr>
        <a:xfrm>
          <a:off x="0" y="0"/>
          <a:ext cx="0" cy="0"/>
          <a:chOff x="0" y="0"/>
          <a:chExt cx="0" cy="0"/>
        </a:xfrm>
      </p:grpSpPr>
      <p:pic>
        <p:nvPicPr>
          <p:cNvPr id="417" name="Google Shape;417;p19"/>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sp>
        <p:nvSpPr>
          <p:cNvPr id="418" name="Google Shape;418;p19"/>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419" name="Google Shape;419;p19"/>
          <p:cNvGrpSpPr/>
          <p:nvPr/>
        </p:nvGrpSpPr>
        <p:grpSpPr>
          <a:xfrm rot="8100000">
            <a:off x="10788106" y="793073"/>
            <a:ext cx="822487" cy="819744"/>
            <a:chOff x="2588041" y="-11077"/>
            <a:chExt cx="511960" cy="510252"/>
          </a:xfrm>
        </p:grpSpPr>
        <p:cxnSp>
          <p:nvCxnSpPr>
            <p:cNvPr id="420" name="Google Shape;420;p19"/>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421" name="Google Shape;421;p19"/>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2" name="Google Shape;422;p19"/>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23" name="Google Shape;423;p19"/>
          <p:cNvGrpSpPr/>
          <p:nvPr/>
        </p:nvGrpSpPr>
        <p:grpSpPr>
          <a:xfrm rot="10800000">
            <a:off x="10618741" y="148146"/>
            <a:ext cx="2491583" cy="2195772"/>
            <a:chOff x="2757488" y="0"/>
            <a:chExt cx="1738314" cy="1531934"/>
          </a:xfrm>
        </p:grpSpPr>
        <p:sp>
          <p:nvSpPr>
            <p:cNvPr id="424" name="Google Shape;424;p19"/>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5" name="Google Shape;425;p19"/>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6" name="Google Shape;426;p19"/>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27" name="Google Shape;427;p19"/>
          <p:cNvGrpSpPr/>
          <p:nvPr/>
        </p:nvGrpSpPr>
        <p:grpSpPr>
          <a:xfrm rot="5400000">
            <a:off x="-798468" y="3340379"/>
            <a:ext cx="2491583" cy="2195772"/>
            <a:chOff x="2757488" y="0"/>
            <a:chExt cx="1738314" cy="1531934"/>
          </a:xfrm>
        </p:grpSpPr>
        <p:sp>
          <p:nvSpPr>
            <p:cNvPr id="428" name="Google Shape;428;p19"/>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9" name="Google Shape;429;p19"/>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0" name="Google Shape;430;p19"/>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31" name="Google Shape;431;p19"/>
          <p:cNvGrpSpPr/>
          <p:nvPr/>
        </p:nvGrpSpPr>
        <p:grpSpPr>
          <a:xfrm rot="10800000">
            <a:off x="-128396" y="4131213"/>
            <a:ext cx="1356149" cy="1699737"/>
            <a:chOff x="3406775" y="1971675"/>
            <a:chExt cx="946151" cy="1185863"/>
          </a:xfrm>
        </p:grpSpPr>
        <p:sp>
          <p:nvSpPr>
            <p:cNvPr id="432" name="Google Shape;432;p19"/>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3" name="Google Shape;433;p19"/>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4" name="Google Shape;434;p19"/>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6479823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4693014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35"/>
        <p:cNvGrpSpPr/>
        <p:nvPr/>
      </p:nvGrpSpPr>
      <p:grpSpPr>
        <a:xfrm>
          <a:off x="0" y="0"/>
          <a:ext cx="0" cy="0"/>
          <a:chOff x="0" y="0"/>
          <a:chExt cx="0" cy="0"/>
        </a:xfrm>
      </p:grpSpPr>
      <p:pic>
        <p:nvPicPr>
          <p:cNvPr id="436" name="Google Shape;436;p20"/>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sp>
        <p:nvSpPr>
          <p:cNvPr id="437" name="Google Shape;437;p20"/>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438" name="Google Shape;438;p20"/>
          <p:cNvGrpSpPr/>
          <p:nvPr/>
        </p:nvGrpSpPr>
        <p:grpSpPr>
          <a:xfrm rot="10800000">
            <a:off x="-1359019" y="-240133"/>
            <a:ext cx="14999548" cy="7460952"/>
            <a:chOff x="-1019265" y="-180100"/>
            <a:chExt cx="11249661" cy="5595714"/>
          </a:xfrm>
        </p:grpSpPr>
        <p:grpSp>
          <p:nvGrpSpPr>
            <p:cNvPr id="439" name="Google Shape;439;p20"/>
            <p:cNvGrpSpPr/>
            <p:nvPr/>
          </p:nvGrpSpPr>
          <p:grpSpPr>
            <a:xfrm rot="-2700000">
              <a:off x="105533" y="4132337"/>
              <a:ext cx="616865" cy="614808"/>
              <a:chOff x="2588041" y="-11077"/>
              <a:chExt cx="511960" cy="510252"/>
            </a:xfrm>
          </p:grpSpPr>
          <p:cxnSp>
            <p:nvCxnSpPr>
              <p:cNvPr id="440" name="Google Shape;440;p20"/>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441" name="Google Shape;441;p20"/>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2" name="Google Shape;442;p20"/>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43" name="Google Shape;443;p20"/>
            <p:cNvGrpSpPr/>
            <p:nvPr/>
          </p:nvGrpSpPr>
          <p:grpSpPr>
            <a:xfrm>
              <a:off x="-1019265" y="3660212"/>
              <a:ext cx="1868687" cy="1646829"/>
              <a:chOff x="2757488" y="0"/>
              <a:chExt cx="1738314" cy="1531934"/>
            </a:xfrm>
          </p:grpSpPr>
          <p:sp>
            <p:nvSpPr>
              <p:cNvPr id="444" name="Google Shape;444;p20"/>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5" name="Google Shape;445;p20"/>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6" name="Google Shape;446;p20"/>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47" name="Google Shape;447;p20"/>
            <p:cNvGrpSpPr/>
            <p:nvPr/>
          </p:nvGrpSpPr>
          <p:grpSpPr>
            <a:xfrm rot="-8100000">
              <a:off x="169518" y="140759"/>
              <a:ext cx="649282" cy="179386"/>
              <a:chOff x="3525838" y="4135438"/>
              <a:chExt cx="649288" cy="179388"/>
            </a:xfrm>
          </p:grpSpPr>
          <p:sp>
            <p:nvSpPr>
              <p:cNvPr id="448" name="Google Shape;448;p20"/>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9" name="Google Shape;449;p20"/>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0" name="Google Shape;450;p20"/>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51" name="Google Shape;451;p20"/>
            <p:cNvGrpSpPr/>
            <p:nvPr/>
          </p:nvGrpSpPr>
          <p:grpSpPr>
            <a:xfrm rot="10800000">
              <a:off x="-880346" y="229341"/>
              <a:ext cx="2153797" cy="455895"/>
              <a:chOff x="4630756" y="1700569"/>
              <a:chExt cx="2153797" cy="455895"/>
            </a:xfrm>
          </p:grpSpPr>
          <p:sp>
            <p:nvSpPr>
              <p:cNvPr id="452" name="Google Shape;452;p20"/>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3" name="Google Shape;453;p20"/>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4" name="Google Shape;454;p20"/>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55" name="Google Shape;455;p20"/>
            <p:cNvGrpSpPr/>
            <p:nvPr/>
          </p:nvGrpSpPr>
          <p:grpSpPr>
            <a:xfrm rot="10800000">
              <a:off x="8076600" y="4671138"/>
              <a:ext cx="2153797" cy="455801"/>
              <a:chOff x="4886735" y="1558927"/>
              <a:chExt cx="2153797" cy="455801"/>
            </a:xfrm>
          </p:grpSpPr>
          <p:sp>
            <p:nvSpPr>
              <p:cNvPr id="456" name="Google Shape;456;p20"/>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7" name="Google Shape;457;p20"/>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8" name="Google Shape;458;p20"/>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59" name="Google Shape;459;p20"/>
            <p:cNvGrpSpPr/>
            <p:nvPr/>
          </p:nvGrpSpPr>
          <p:grpSpPr>
            <a:xfrm rot="10800000">
              <a:off x="8644952" y="-180100"/>
              <a:ext cx="1017112" cy="1274803"/>
              <a:chOff x="3406775" y="1971675"/>
              <a:chExt cx="946151" cy="1185863"/>
            </a:xfrm>
          </p:grpSpPr>
          <p:sp>
            <p:nvSpPr>
              <p:cNvPr id="460" name="Google Shape;460;p20"/>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1" name="Google Shape;461;p20"/>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2" name="Google Shape;462;p20"/>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63" name="Google Shape;463;p20"/>
            <p:cNvGrpSpPr/>
            <p:nvPr/>
          </p:nvGrpSpPr>
          <p:grpSpPr>
            <a:xfrm rot="10800000">
              <a:off x="8063598" y="-864"/>
              <a:ext cx="855055" cy="686105"/>
              <a:chOff x="3524250" y="2062163"/>
              <a:chExt cx="795400" cy="638237"/>
            </a:xfrm>
          </p:grpSpPr>
          <p:sp>
            <p:nvSpPr>
              <p:cNvPr id="464" name="Google Shape;464;p20"/>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5" name="Google Shape;465;p20"/>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6" name="Google Shape;466;p20"/>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67" name="Google Shape;467;p20"/>
            <p:cNvGrpSpPr/>
            <p:nvPr/>
          </p:nvGrpSpPr>
          <p:grpSpPr>
            <a:xfrm rot="-900094">
              <a:off x="8115699" y="4731415"/>
              <a:ext cx="616894" cy="614837"/>
              <a:chOff x="2588041" y="-11077"/>
              <a:chExt cx="511960" cy="510252"/>
            </a:xfrm>
          </p:grpSpPr>
          <p:cxnSp>
            <p:nvCxnSpPr>
              <p:cNvPr id="468" name="Google Shape;468;p20"/>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469" name="Google Shape;469;p20"/>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0" name="Google Shape;470;p20"/>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26357803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471"/>
        <p:cNvGrpSpPr/>
        <p:nvPr/>
      </p:nvGrpSpPr>
      <p:grpSpPr>
        <a:xfrm>
          <a:off x="0" y="0"/>
          <a:ext cx="0" cy="0"/>
          <a:chOff x="0" y="0"/>
          <a:chExt cx="0" cy="0"/>
        </a:xfrm>
      </p:grpSpPr>
      <p:pic>
        <p:nvPicPr>
          <p:cNvPr id="472" name="Google Shape;472;p21"/>
          <p:cNvPicPr preferRelativeResize="0"/>
          <p:nvPr/>
        </p:nvPicPr>
        <p:blipFill rotWithShape="1">
          <a:blip r:embed="rId2">
            <a:alphaModFix/>
          </a:blip>
          <a:srcRect l="1019" r="921" b="8759"/>
          <a:stretch/>
        </p:blipFill>
        <p:spPr>
          <a:xfrm rot="10800000">
            <a:off x="1" y="14631"/>
            <a:ext cx="12180633" cy="7553836"/>
          </a:xfrm>
          <a:prstGeom prst="rect">
            <a:avLst/>
          </a:prstGeom>
          <a:noFill/>
          <a:ln>
            <a:noFill/>
          </a:ln>
        </p:spPr>
      </p:pic>
      <p:sp>
        <p:nvSpPr>
          <p:cNvPr id="473" name="Google Shape;473;p21"/>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474" name="Google Shape;474;p21"/>
          <p:cNvGrpSpPr/>
          <p:nvPr/>
        </p:nvGrpSpPr>
        <p:grpSpPr>
          <a:xfrm>
            <a:off x="339672" y="-511771"/>
            <a:ext cx="13712299" cy="8638413"/>
            <a:chOff x="254754" y="-383828"/>
            <a:chExt cx="10284224" cy="6478810"/>
          </a:xfrm>
        </p:grpSpPr>
        <p:grpSp>
          <p:nvGrpSpPr>
            <p:cNvPr id="475" name="Google Shape;475;p21"/>
            <p:cNvGrpSpPr/>
            <p:nvPr/>
          </p:nvGrpSpPr>
          <p:grpSpPr>
            <a:xfrm rot="7199964">
              <a:off x="8414061" y="35777"/>
              <a:ext cx="1901134" cy="1614433"/>
              <a:chOff x="2649767" y="30163"/>
              <a:chExt cx="1768465" cy="1501771"/>
            </a:xfrm>
          </p:grpSpPr>
          <p:sp>
            <p:nvSpPr>
              <p:cNvPr id="476" name="Google Shape;476;p21"/>
              <p:cNvSpPr/>
              <p:nvPr/>
            </p:nvSpPr>
            <p:spPr>
              <a:xfrm>
                <a:off x="270849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7" name="Google Shape;477;p21"/>
              <p:cNvSpPr/>
              <p:nvPr/>
            </p:nvSpPr>
            <p:spPr>
              <a:xfrm>
                <a:off x="2649767"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78" name="Google Shape;478;p21"/>
            <p:cNvGrpSpPr/>
            <p:nvPr/>
          </p:nvGrpSpPr>
          <p:grpSpPr>
            <a:xfrm rot="-2700000">
              <a:off x="610624" y="4171188"/>
              <a:ext cx="1505637" cy="1630210"/>
              <a:chOff x="1566744" y="351836"/>
              <a:chExt cx="1400482" cy="1516354"/>
            </a:xfrm>
          </p:grpSpPr>
          <p:sp>
            <p:nvSpPr>
              <p:cNvPr id="479" name="Google Shape;479;p21"/>
              <p:cNvSpPr/>
              <p:nvPr/>
            </p:nvSpPr>
            <p:spPr>
              <a:xfrm rot="2420011">
                <a:off x="1824866" y="546079"/>
                <a:ext cx="884238" cy="1122364"/>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0" name="Google Shape;480;p21"/>
              <p:cNvSpPr/>
              <p:nvPr/>
            </p:nvSpPr>
            <p:spPr>
              <a:xfrm rot="2420005">
                <a:off x="2208338" y="1789774"/>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1" name="Google Shape;481;p21"/>
              <p:cNvSpPr/>
              <p:nvPr/>
            </p:nvSpPr>
            <p:spPr>
              <a:xfrm rot="2426555">
                <a:off x="2264854" y="363869"/>
                <a:ext cx="58734" cy="58734"/>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82" name="Google Shape;482;p21"/>
            <p:cNvGrpSpPr/>
            <p:nvPr/>
          </p:nvGrpSpPr>
          <p:grpSpPr>
            <a:xfrm rot="8100000">
              <a:off x="8089256" y="5065597"/>
              <a:ext cx="649282" cy="179386"/>
              <a:chOff x="3284200" y="3877129"/>
              <a:chExt cx="649288" cy="179388"/>
            </a:xfrm>
          </p:grpSpPr>
          <p:sp>
            <p:nvSpPr>
              <p:cNvPr id="483" name="Google Shape;483;p21"/>
              <p:cNvSpPr/>
              <p:nvPr/>
            </p:nvSpPr>
            <p:spPr>
              <a:xfrm>
                <a:off x="3315950" y="3877129"/>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4" name="Google Shape;484;p21"/>
              <p:cNvSpPr/>
              <p:nvPr/>
            </p:nvSpPr>
            <p:spPr>
              <a:xfrm>
                <a:off x="3284200" y="3991429"/>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5" name="Google Shape;485;p21"/>
              <p:cNvSpPr/>
              <p:nvPr/>
            </p:nvSpPr>
            <p:spPr>
              <a:xfrm>
                <a:off x="3868400" y="3931104"/>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30319544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486"/>
        <p:cNvGrpSpPr/>
        <p:nvPr/>
      </p:nvGrpSpPr>
      <p:grpSpPr>
        <a:xfrm>
          <a:off x="0" y="0"/>
          <a:ext cx="0" cy="0"/>
          <a:chOff x="0" y="0"/>
          <a:chExt cx="0" cy="0"/>
        </a:xfrm>
      </p:grpSpPr>
      <p:pic>
        <p:nvPicPr>
          <p:cNvPr id="487" name="Google Shape;487;p22"/>
          <p:cNvPicPr preferRelativeResize="0"/>
          <p:nvPr/>
        </p:nvPicPr>
        <p:blipFill rotWithShape="1">
          <a:blip r:embed="rId2">
            <a:alphaModFix/>
          </a:blip>
          <a:srcRect l="1018" t="8581" r="1038" b="8581"/>
          <a:stretch/>
        </p:blipFill>
        <p:spPr>
          <a:xfrm rot="10800000">
            <a:off x="14633" y="0"/>
            <a:ext cx="12166000" cy="6858000"/>
          </a:xfrm>
          <a:prstGeom prst="rect">
            <a:avLst/>
          </a:prstGeom>
          <a:noFill/>
          <a:ln>
            <a:noFill/>
          </a:ln>
        </p:spPr>
      </p:pic>
      <p:sp>
        <p:nvSpPr>
          <p:cNvPr id="488" name="Google Shape;488;p22"/>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489" name="Google Shape;489;p22"/>
          <p:cNvGrpSpPr/>
          <p:nvPr/>
        </p:nvGrpSpPr>
        <p:grpSpPr>
          <a:xfrm>
            <a:off x="-954069" y="-614587"/>
            <a:ext cx="14279761" cy="7822433"/>
            <a:chOff x="-715552" y="-460941"/>
            <a:chExt cx="10709821" cy="5866825"/>
          </a:xfrm>
        </p:grpSpPr>
        <p:grpSp>
          <p:nvGrpSpPr>
            <p:cNvPr id="490" name="Google Shape;490;p22"/>
            <p:cNvGrpSpPr/>
            <p:nvPr/>
          </p:nvGrpSpPr>
          <p:grpSpPr>
            <a:xfrm rot="-8100000">
              <a:off x="4210997" y="5023191"/>
              <a:ext cx="649282" cy="179386"/>
              <a:chOff x="3525838" y="4135438"/>
              <a:chExt cx="649288" cy="179388"/>
            </a:xfrm>
          </p:grpSpPr>
          <p:sp>
            <p:nvSpPr>
              <p:cNvPr id="491" name="Google Shape;491;p22"/>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2" name="Google Shape;492;p22"/>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3" name="Google Shape;493;p22"/>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94" name="Google Shape;494;p22"/>
            <p:cNvGrpSpPr/>
            <p:nvPr/>
          </p:nvGrpSpPr>
          <p:grpSpPr>
            <a:xfrm rot="8999956">
              <a:off x="7870826" y="4255315"/>
              <a:ext cx="2153749" cy="455885"/>
              <a:chOff x="4630756" y="1700569"/>
              <a:chExt cx="2153797" cy="455895"/>
            </a:xfrm>
          </p:grpSpPr>
          <p:sp>
            <p:nvSpPr>
              <p:cNvPr id="495" name="Google Shape;495;p22"/>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6" name="Google Shape;496;p22"/>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7" name="Google Shape;497;p22"/>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98" name="Google Shape;498;p22"/>
            <p:cNvGrpSpPr/>
            <p:nvPr/>
          </p:nvGrpSpPr>
          <p:grpSpPr>
            <a:xfrm rot="-8100000">
              <a:off x="-105620" y="4255363"/>
              <a:ext cx="2153776" cy="455797"/>
              <a:chOff x="4886735" y="1558927"/>
              <a:chExt cx="2153797" cy="455801"/>
            </a:xfrm>
          </p:grpSpPr>
          <p:sp>
            <p:nvSpPr>
              <p:cNvPr id="499" name="Google Shape;499;p22"/>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0" name="Google Shape;500;p22"/>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1" name="Google Shape;501;p22"/>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02" name="Google Shape;502;p22"/>
            <p:cNvGrpSpPr/>
            <p:nvPr/>
          </p:nvGrpSpPr>
          <p:grpSpPr>
            <a:xfrm rot="10800000">
              <a:off x="8005256" y="-427142"/>
              <a:ext cx="1017112" cy="1274803"/>
              <a:chOff x="3406775" y="1971675"/>
              <a:chExt cx="946151" cy="1185863"/>
            </a:xfrm>
          </p:grpSpPr>
          <p:sp>
            <p:nvSpPr>
              <p:cNvPr id="503" name="Google Shape;503;p22"/>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4" name="Google Shape;504;p22"/>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5" name="Google Shape;505;p22"/>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06" name="Google Shape;506;p22"/>
            <p:cNvGrpSpPr/>
            <p:nvPr/>
          </p:nvGrpSpPr>
          <p:grpSpPr>
            <a:xfrm rot="10800000">
              <a:off x="4279177" y="-460931"/>
              <a:ext cx="855055" cy="686105"/>
              <a:chOff x="3524250" y="2062163"/>
              <a:chExt cx="795400" cy="638237"/>
            </a:xfrm>
          </p:grpSpPr>
          <p:sp>
            <p:nvSpPr>
              <p:cNvPr id="507" name="Google Shape;507;p22"/>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8" name="Google Shape;508;p22"/>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9" name="Google Shape;509;p22"/>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10" name="Google Shape;510;p22"/>
            <p:cNvGrpSpPr/>
            <p:nvPr/>
          </p:nvGrpSpPr>
          <p:grpSpPr>
            <a:xfrm rot="9900119">
              <a:off x="-534290" y="-247192"/>
              <a:ext cx="1868723" cy="1646861"/>
              <a:chOff x="2757488" y="0"/>
              <a:chExt cx="1738314" cy="1531934"/>
            </a:xfrm>
          </p:grpSpPr>
          <p:sp>
            <p:nvSpPr>
              <p:cNvPr id="511" name="Google Shape;511;p22"/>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2" name="Google Shape;512;p22"/>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3" name="Google Shape;513;p22"/>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22258548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514"/>
        <p:cNvGrpSpPr/>
        <p:nvPr/>
      </p:nvGrpSpPr>
      <p:grpSpPr>
        <a:xfrm>
          <a:off x="0" y="0"/>
          <a:ext cx="0" cy="0"/>
          <a:chOff x="0" y="0"/>
          <a:chExt cx="0" cy="0"/>
        </a:xfrm>
      </p:grpSpPr>
      <p:pic>
        <p:nvPicPr>
          <p:cNvPr id="515" name="Google Shape;515;p23"/>
          <p:cNvPicPr preferRelativeResize="0"/>
          <p:nvPr/>
        </p:nvPicPr>
        <p:blipFill rotWithShape="1">
          <a:blip r:embed="rId2">
            <a:alphaModFix/>
          </a:blip>
          <a:srcRect l="901" t="8581" r="1155" b="8581"/>
          <a:stretch/>
        </p:blipFill>
        <p:spPr>
          <a:xfrm rot="10800000">
            <a:off x="29233" y="-1"/>
            <a:ext cx="12166000" cy="6858000"/>
          </a:xfrm>
          <a:prstGeom prst="rect">
            <a:avLst/>
          </a:prstGeom>
          <a:noFill/>
          <a:ln>
            <a:noFill/>
          </a:ln>
        </p:spPr>
      </p:pic>
      <p:sp>
        <p:nvSpPr>
          <p:cNvPr id="516" name="Google Shape;516;p23"/>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517" name="Google Shape;517;p23"/>
          <p:cNvGrpSpPr/>
          <p:nvPr/>
        </p:nvGrpSpPr>
        <p:grpSpPr>
          <a:xfrm>
            <a:off x="-1487513" y="-908225"/>
            <a:ext cx="15581057" cy="8249588"/>
            <a:chOff x="-1115635" y="-681169"/>
            <a:chExt cx="11685793" cy="6187191"/>
          </a:xfrm>
        </p:grpSpPr>
        <p:grpSp>
          <p:nvGrpSpPr>
            <p:cNvPr id="518" name="Google Shape;518;p23"/>
            <p:cNvGrpSpPr/>
            <p:nvPr/>
          </p:nvGrpSpPr>
          <p:grpSpPr>
            <a:xfrm rot="10800000">
              <a:off x="656994" y="4836096"/>
              <a:ext cx="616860" cy="614803"/>
              <a:chOff x="2588041" y="-11077"/>
              <a:chExt cx="511960" cy="510252"/>
            </a:xfrm>
          </p:grpSpPr>
          <p:cxnSp>
            <p:nvCxnSpPr>
              <p:cNvPr id="519" name="Google Shape;519;p23"/>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520" name="Google Shape;520;p23"/>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1" name="Google Shape;521;p23"/>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22" name="Google Shape;522;p23"/>
            <p:cNvGrpSpPr/>
            <p:nvPr/>
          </p:nvGrpSpPr>
          <p:grpSpPr>
            <a:xfrm rot="-8100000">
              <a:off x="323765" y="70054"/>
              <a:ext cx="649282" cy="179386"/>
              <a:chOff x="3525838" y="4135438"/>
              <a:chExt cx="649288" cy="179388"/>
            </a:xfrm>
          </p:grpSpPr>
          <p:sp>
            <p:nvSpPr>
              <p:cNvPr id="523" name="Google Shape;523;p23"/>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4" name="Google Shape;524;p23"/>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5" name="Google Shape;525;p23"/>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26" name="Google Shape;526;p23"/>
            <p:cNvGrpSpPr/>
            <p:nvPr/>
          </p:nvGrpSpPr>
          <p:grpSpPr>
            <a:xfrm rot="10800000">
              <a:off x="-726099" y="158635"/>
              <a:ext cx="2153797" cy="455895"/>
              <a:chOff x="4630756" y="1700569"/>
              <a:chExt cx="2153797" cy="455895"/>
            </a:xfrm>
          </p:grpSpPr>
          <p:sp>
            <p:nvSpPr>
              <p:cNvPr id="527" name="Google Shape;527;p23"/>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8" name="Google Shape;528;p23"/>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9" name="Google Shape;529;p23"/>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30" name="Google Shape;530;p23"/>
            <p:cNvGrpSpPr/>
            <p:nvPr/>
          </p:nvGrpSpPr>
          <p:grpSpPr>
            <a:xfrm rot="-8100000">
              <a:off x="8570647" y="4355500"/>
              <a:ext cx="2153776" cy="455797"/>
              <a:chOff x="4886735" y="1558927"/>
              <a:chExt cx="2153797" cy="455801"/>
            </a:xfrm>
          </p:grpSpPr>
          <p:sp>
            <p:nvSpPr>
              <p:cNvPr id="531" name="Google Shape;531;p23"/>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2" name="Google Shape;532;p23"/>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3" name="Google Shape;533;p23"/>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34" name="Google Shape;534;p23"/>
            <p:cNvGrpSpPr/>
            <p:nvPr/>
          </p:nvGrpSpPr>
          <p:grpSpPr>
            <a:xfrm rot="10800000">
              <a:off x="8635448" y="1195445"/>
              <a:ext cx="1017112" cy="1274803"/>
              <a:chOff x="3406775" y="1971675"/>
              <a:chExt cx="946151" cy="1185863"/>
            </a:xfrm>
          </p:grpSpPr>
          <p:sp>
            <p:nvSpPr>
              <p:cNvPr id="535" name="Google Shape;535;p23"/>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6" name="Google Shape;536;p23"/>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7" name="Google Shape;537;p23"/>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38" name="Google Shape;538;p23"/>
            <p:cNvGrpSpPr/>
            <p:nvPr/>
          </p:nvGrpSpPr>
          <p:grpSpPr>
            <a:xfrm rot="10800000">
              <a:off x="7989245" y="-681169"/>
              <a:ext cx="855055" cy="686105"/>
              <a:chOff x="3524250" y="2062163"/>
              <a:chExt cx="795400" cy="638237"/>
            </a:xfrm>
          </p:grpSpPr>
          <p:sp>
            <p:nvSpPr>
              <p:cNvPr id="539" name="Google Shape;539;p23"/>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0" name="Google Shape;540;p23"/>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1" name="Google Shape;541;p23"/>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42" name="Google Shape;542;p23"/>
            <p:cNvGrpSpPr/>
            <p:nvPr/>
          </p:nvGrpSpPr>
          <p:grpSpPr>
            <a:xfrm rot="9900119">
              <a:off x="-934372" y="1901883"/>
              <a:ext cx="1868723" cy="1646861"/>
              <a:chOff x="2757488" y="0"/>
              <a:chExt cx="1738314" cy="1531934"/>
            </a:xfrm>
          </p:grpSpPr>
          <p:sp>
            <p:nvSpPr>
              <p:cNvPr id="543" name="Google Shape;543;p23"/>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4" name="Google Shape;544;p23"/>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5" name="Google Shape;545;p23"/>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49072096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546"/>
        <p:cNvGrpSpPr/>
        <p:nvPr/>
      </p:nvGrpSpPr>
      <p:grpSpPr>
        <a:xfrm>
          <a:off x="0" y="0"/>
          <a:ext cx="0" cy="0"/>
          <a:chOff x="0" y="0"/>
          <a:chExt cx="0" cy="0"/>
        </a:xfrm>
      </p:grpSpPr>
      <p:pic>
        <p:nvPicPr>
          <p:cNvPr id="547" name="Google Shape;547;p24"/>
          <p:cNvPicPr preferRelativeResize="0"/>
          <p:nvPr/>
        </p:nvPicPr>
        <p:blipFill rotWithShape="1">
          <a:blip r:embed="rId2">
            <a:alphaModFix/>
          </a:blip>
          <a:srcRect l="475" t="8581" r="465" b="8581"/>
          <a:stretch/>
        </p:blipFill>
        <p:spPr>
          <a:xfrm>
            <a:off x="500" y="0"/>
            <a:ext cx="12192000" cy="6858000"/>
          </a:xfrm>
          <a:prstGeom prst="rect">
            <a:avLst/>
          </a:prstGeom>
          <a:noFill/>
          <a:ln>
            <a:noFill/>
          </a:ln>
        </p:spPr>
      </p:pic>
      <p:sp>
        <p:nvSpPr>
          <p:cNvPr id="548" name="Google Shape;548;p24"/>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549" name="Google Shape;549;p24"/>
          <p:cNvGrpSpPr/>
          <p:nvPr/>
        </p:nvGrpSpPr>
        <p:grpSpPr>
          <a:xfrm>
            <a:off x="11426957" y="1298073"/>
            <a:ext cx="822480" cy="819737"/>
            <a:chOff x="2588041" y="-11077"/>
            <a:chExt cx="511960" cy="510252"/>
          </a:xfrm>
        </p:grpSpPr>
        <p:cxnSp>
          <p:nvCxnSpPr>
            <p:cNvPr id="550" name="Google Shape;550;p24"/>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551" name="Google Shape;551;p24"/>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2" name="Google Shape;552;p24"/>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53" name="Google Shape;553;p24"/>
          <p:cNvGrpSpPr/>
          <p:nvPr/>
        </p:nvGrpSpPr>
        <p:grpSpPr>
          <a:xfrm rot="2700000">
            <a:off x="11828016" y="6018418"/>
            <a:ext cx="865709" cy="239181"/>
            <a:chOff x="3525838" y="4135438"/>
            <a:chExt cx="649288" cy="179388"/>
          </a:xfrm>
        </p:grpSpPr>
        <p:sp>
          <p:nvSpPr>
            <p:cNvPr id="554" name="Google Shape;554;p24"/>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5" name="Google Shape;555;p24"/>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6" name="Google Shape;556;p24"/>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57" name="Google Shape;557;p24"/>
          <p:cNvGrpSpPr/>
          <p:nvPr/>
        </p:nvGrpSpPr>
        <p:grpSpPr>
          <a:xfrm>
            <a:off x="11104817" y="5834063"/>
            <a:ext cx="2871729" cy="607860"/>
            <a:chOff x="4630756" y="1700569"/>
            <a:chExt cx="2153797" cy="455895"/>
          </a:xfrm>
        </p:grpSpPr>
        <p:sp>
          <p:nvSpPr>
            <p:cNvPr id="558" name="Google Shape;558;p24"/>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9" name="Google Shape;559;p24"/>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0" name="Google Shape;560;p24"/>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61" name="Google Shape;561;p24"/>
          <p:cNvGrpSpPr/>
          <p:nvPr/>
        </p:nvGrpSpPr>
        <p:grpSpPr>
          <a:xfrm rot="2700000">
            <a:off x="-1173819" y="416142"/>
            <a:ext cx="2871701" cy="607729"/>
            <a:chOff x="4886735" y="1558927"/>
            <a:chExt cx="2153797" cy="455801"/>
          </a:xfrm>
        </p:grpSpPr>
        <p:sp>
          <p:nvSpPr>
            <p:cNvPr id="562" name="Google Shape;562;p24"/>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3" name="Google Shape;563;p24"/>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4" name="Google Shape;564;p24"/>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65" name="Google Shape;565;p24"/>
          <p:cNvGrpSpPr/>
          <p:nvPr/>
        </p:nvGrpSpPr>
        <p:grpSpPr>
          <a:xfrm>
            <a:off x="-260801" y="4935108"/>
            <a:ext cx="1356149" cy="1699737"/>
            <a:chOff x="3406775" y="1971675"/>
            <a:chExt cx="946151" cy="1185863"/>
          </a:xfrm>
        </p:grpSpPr>
        <p:sp>
          <p:nvSpPr>
            <p:cNvPr id="566" name="Google Shape;566;p24"/>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7" name="Google Shape;567;p24"/>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8" name="Google Shape;568;p24"/>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69" name="Google Shape;569;p24"/>
          <p:cNvGrpSpPr/>
          <p:nvPr/>
        </p:nvGrpSpPr>
        <p:grpSpPr>
          <a:xfrm>
            <a:off x="1333013" y="6426557"/>
            <a:ext cx="1140073" cy="914807"/>
            <a:chOff x="3524250" y="2062163"/>
            <a:chExt cx="795400" cy="638237"/>
          </a:xfrm>
        </p:grpSpPr>
        <p:sp>
          <p:nvSpPr>
            <p:cNvPr id="570" name="Google Shape;570;p24"/>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1" name="Google Shape;571;p24"/>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2" name="Google Shape;572;p24"/>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73" name="Google Shape;573;p24"/>
          <p:cNvGrpSpPr/>
          <p:nvPr/>
        </p:nvGrpSpPr>
        <p:grpSpPr>
          <a:xfrm rot="-899881">
            <a:off x="10446145" y="4243295"/>
            <a:ext cx="2491631" cy="2195815"/>
            <a:chOff x="2757488" y="0"/>
            <a:chExt cx="1738314" cy="1531934"/>
          </a:xfrm>
        </p:grpSpPr>
        <p:sp>
          <p:nvSpPr>
            <p:cNvPr id="574" name="Google Shape;574;p24"/>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5" name="Google Shape;575;p24"/>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6" name="Google Shape;576;p24"/>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00017940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2">
  <p:cSld name="Title only 12">
    <p:spTree>
      <p:nvGrpSpPr>
        <p:cNvPr id="1" name="Shape 577"/>
        <p:cNvGrpSpPr/>
        <p:nvPr/>
      </p:nvGrpSpPr>
      <p:grpSpPr>
        <a:xfrm>
          <a:off x="0" y="0"/>
          <a:ext cx="0" cy="0"/>
          <a:chOff x="0" y="0"/>
          <a:chExt cx="0" cy="0"/>
        </a:xfrm>
      </p:grpSpPr>
      <p:pic>
        <p:nvPicPr>
          <p:cNvPr id="578" name="Google Shape;578;p25"/>
          <p:cNvPicPr preferRelativeResize="0"/>
          <p:nvPr/>
        </p:nvPicPr>
        <p:blipFill rotWithShape="1">
          <a:blip r:embed="rId2">
            <a:alphaModFix/>
          </a:blip>
          <a:srcRect l="902" t="8581" r="1039" b="8581"/>
          <a:stretch/>
        </p:blipFill>
        <p:spPr>
          <a:xfrm rot="10800000">
            <a:off x="14633" y="-1"/>
            <a:ext cx="12180600" cy="6858000"/>
          </a:xfrm>
          <a:prstGeom prst="rect">
            <a:avLst/>
          </a:prstGeom>
          <a:noFill/>
          <a:ln>
            <a:noFill/>
          </a:ln>
        </p:spPr>
      </p:pic>
      <p:sp>
        <p:nvSpPr>
          <p:cNvPr id="579" name="Google Shape;579;p25"/>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580" name="Google Shape;580;p25"/>
          <p:cNvGrpSpPr/>
          <p:nvPr/>
        </p:nvGrpSpPr>
        <p:grpSpPr>
          <a:xfrm rot="8100000">
            <a:off x="61272" y="335608"/>
            <a:ext cx="865709" cy="239181"/>
            <a:chOff x="3525838" y="4135438"/>
            <a:chExt cx="649288" cy="179388"/>
          </a:xfrm>
        </p:grpSpPr>
        <p:sp>
          <p:nvSpPr>
            <p:cNvPr id="581" name="Google Shape;581;p25"/>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2" name="Google Shape;582;p25"/>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3" name="Google Shape;583;p25"/>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84" name="Google Shape;584;p25"/>
          <p:cNvGrpSpPr/>
          <p:nvPr/>
        </p:nvGrpSpPr>
        <p:grpSpPr>
          <a:xfrm rot="5400000">
            <a:off x="-941722" y="416077"/>
            <a:ext cx="2871729" cy="607860"/>
            <a:chOff x="4630756" y="1700569"/>
            <a:chExt cx="2153797" cy="455895"/>
          </a:xfrm>
        </p:grpSpPr>
        <p:sp>
          <p:nvSpPr>
            <p:cNvPr id="585" name="Google Shape;585;p25"/>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6" name="Google Shape;586;p25"/>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7" name="Google Shape;587;p25"/>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88" name="Google Shape;588;p25"/>
          <p:cNvGrpSpPr/>
          <p:nvPr/>
        </p:nvGrpSpPr>
        <p:grpSpPr>
          <a:xfrm>
            <a:off x="10126863" y="126352"/>
            <a:ext cx="1356149" cy="1699737"/>
            <a:chOff x="3406775" y="1971675"/>
            <a:chExt cx="946151" cy="1185863"/>
          </a:xfrm>
        </p:grpSpPr>
        <p:sp>
          <p:nvSpPr>
            <p:cNvPr id="589" name="Google Shape;589;p25"/>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0" name="Google Shape;590;p25"/>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1" name="Google Shape;591;p25"/>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92" name="Google Shape;592;p25"/>
          <p:cNvGrpSpPr/>
          <p:nvPr/>
        </p:nvGrpSpPr>
        <p:grpSpPr>
          <a:xfrm>
            <a:off x="9579761" y="62233"/>
            <a:ext cx="2871729" cy="607735"/>
            <a:chOff x="4886735" y="1558927"/>
            <a:chExt cx="2153797" cy="455801"/>
          </a:xfrm>
        </p:grpSpPr>
        <p:sp>
          <p:nvSpPr>
            <p:cNvPr id="593" name="Google Shape;593;p25"/>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4" name="Google Shape;594;p25"/>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5" name="Google Shape;595;p25"/>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96" name="Google Shape;596;p25"/>
          <p:cNvGrpSpPr/>
          <p:nvPr/>
        </p:nvGrpSpPr>
        <p:grpSpPr>
          <a:xfrm rot="10800000">
            <a:off x="7284007" y="6432767"/>
            <a:ext cx="2491583" cy="2195772"/>
            <a:chOff x="2757488" y="0"/>
            <a:chExt cx="1738314" cy="1531934"/>
          </a:xfrm>
        </p:grpSpPr>
        <p:sp>
          <p:nvSpPr>
            <p:cNvPr id="597" name="Google Shape;597;p25"/>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8" name="Google Shape;598;p25"/>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9" name="Google Shape;599;p25"/>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00" name="Google Shape;600;p25"/>
          <p:cNvGrpSpPr/>
          <p:nvPr/>
        </p:nvGrpSpPr>
        <p:grpSpPr>
          <a:xfrm rot="-8100000">
            <a:off x="3227396" y="5064231"/>
            <a:ext cx="2175185" cy="2862288"/>
            <a:chOff x="987425" y="941388"/>
            <a:chExt cx="1517651" cy="1997050"/>
          </a:xfrm>
        </p:grpSpPr>
        <p:sp>
          <p:nvSpPr>
            <p:cNvPr id="601" name="Google Shape;601;p25"/>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2" name="Google Shape;602;p25"/>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3" name="Google Shape;603;p25"/>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0454104"/>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04"/>
        <p:cNvGrpSpPr/>
        <p:nvPr/>
      </p:nvGrpSpPr>
      <p:grpSpPr>
        <a:xfrm>
          <a:off x="0" y="0"/>
          <a:ext cx="0" cy="0"/>
          <a:chOff x="0" y="0"/>
          <a:chExt cx="0" cy="0"/>
        </a:xfrm>
      </p:grpSpPr>
      <p:pic>
        <p:nvPicPr>
          <p:cNvPr id="605" name="Google Shape;605;p26"/>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sp>
        <p:nvSpPr>
          <p:cNvPr id="606" name="Google Shape;606;p26"/>
          <p:cNvSpPr txBox="1">
            <a:spLocks noGrp="1"/>
          </p:cNvSpPr>
          <p:nvPr>
            <p:ph type="title"/>
          </p:nvPr>
        </p:nvSpPr>
        <p:spPr>
          <a:xfrm>
            <a:off x="5722133" y="4123767"/>
            <a:ext cx="4416400" cy="8084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fr-FR"/>
              <a:t>Modifiez le style du titre</a:t>
            </a:r>
            <a:endParaRPr/>
          </a:p>
        </p:txBody>
      </p:sp>
      <p:sp>
        <p:nvSpPr>
          <p:cNvPr id="607" name="Google Shape;607;p26"/>
          <p:cNvSpPr txBox="1">
            <a:spLocks noGrp="1"/>
          </p:cNvSpPr>
          <p:nvPr>
            <p:ph type="subTitle" idx="1"/>
          </p:nvPr>
        </p:nvSpPr>
        <p:spPr>
          <a:xfrm>
            <a:off x="1944167" y="1803367"/>
            <a:ext cx="8303600" cy="232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fr-FR"/>
              <a:t>Modifiez le style des sous-titres du masque</a:t>
            </a:r>
            <a:endParaRPr/>
          </a:p>
        </p:txBody>
      </p:sp>
      <p:grpSp>
        <p:nvGrpSpPr>
          <p:cNvPr id="608" name="Google Shape;608;p26"/>
          <p:cNvGrpSpPr/>
          <p:nvPr/>
        </p:nvGrpSpPr>
        <p:grpSpPr>
          <a:xfrm>
            <a:off x="-570029" y="-804182"/>
            <a:ext cx="13583060" cy="7911953"/>
            <a:chOff x="-427522" y="-603137"/>
            <a:chExt cx="10187295" cy="5933965"/>
          </a:xfrm>
        </p:grpSpPr>
        <p:grpSp>
          <p:nvGrpSpPr>
            <p:cNvPr id="609" name="Google Shape;609;p26"/>
            <p:cNvGrpSpPr/>
            <p:nvPr/>
          </p:nvGrpSpPr>
          <p:grpSpPr>
            <a:xfrm rot="-2700000">
              <a:off x="8637016" y="4371926"/>
              <a:ext cx="649282" cy="179386"/>
              <a:chOff x="3525838" y="4135438"/>
              <a:chExt cx="649288" cy="179388"/>
            </a:xfrm>
          </p:grpSpPr>
          <p:sp>
            <p:nvSpPr>
              <p:cNvPr id="610" name="Google Shape;610;p26"/>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1" name="Google Shape;611;p26"/>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2" name="Google Shape;612;p26"/>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13" name="Google Shape;613;p26"/>
            <p:cNvGrpSpPr/>
            <p:nvPr/>
          </p:nvGrpSpPr>
          <p:grpSpPr>
            <a:xfrm rot="-5400000">
              <a:off x="7657922" y="3936065"/>
              <a:ext cx="2153797" cy="455895"/>
              <a:chOff x="4630756" y="1700569"/>
              <a:chExt cx="2153797" cy="455895"/>
            </a:xfrm>
          </p:grpSpPr>
          <p:sp>
            <p:nvSpPr>
              <p:cNvPr id="614" name="Google Shape;614;p26"/>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5" name="Google Shape;615;p26"/>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6" name="Google Shape;616;p26"/>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17" name="Google Shape;617;p26"/>
            <p:cNvGrpSpPr/>
            <p:nvPr/>
          </p:nvGrpSpPr>
          <p:grpSpPr>
            <a:xfrm rot="10800000">
              <a:off x="719992" y="3966089"/>
              <a:ext cx="1017112" cy="1274803"/>
              <a:chOff x="3406775" y="1971675"/>
              <a:chExt cx="946151" cy="1185863"/>
            </a:xfrm>
          </p:grpSpPr>
          <p:sp>
            <p:nvSpPr>
              <p:cNvPr id="618" name="Google Shape;618;p26"/>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9" name="Google Shape;619;p26"/>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0" name="Google Shape;620;p26"/>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21" name="Google Shape;621;p26"/>
            <p:cNvGrpSpPr/>
            <p:nvPr/>
          </p:nvGrpSpPr>
          <p:grpSpPr>
            <a:xfrm rot="10800000">
              <a:off x="-6365" y="4875027"/>
              <a:ext cx="2153797" cy="455801"/>
              <a:chOff x="4886735" y="1558927"/>
              <a:chExt cx="2153797" cy="455801"/>
            </a:xfrm>
          </p:grpSpPr>
          <p:sp>
            <p:nvSpPr>
              <p:cNvPr id="622" name="Google Shape;622;p26"/>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3" name="Google Shape;623;p26"/>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4" name="Google Shape;624;p26"/>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25" name="Google Shape;625;p26"/>
            <p:cNvGrpSpPr/>
            <p:nvPr/>
          </p:nvGrpSpPr>
          <p:grpSpPr>
            <a:xfrm>
              <a:off x="136184" y="-603137"/>
              <a:ext cx="1868687" cy="1646829"/>
              <a:chOff x="2757488" y="0"/>
              <a:chExt cx="1738314" cy="1531934"/>
            </a:xfrm>
          </p:grpSpPr>
          <p:sp>
            <p:nvSpPr>
              <p:cNvPr id="626" name="Google Shape;626;p26"/>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7" name="Google Shape;627;p26"/>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8" name="Google Shape;628;p26"/>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29" name="Google Shape;629;p26"/>
            <p:cNvGrpSpPr/>
            <p:nvPr/>
          </p:nvGrpSpPr>
          <p:grpSpPr>
            <a:xfrm>
              <a:off x="-427522" y="2616301"/>
              <a:ext cx="855055" cy="686105"/>
              <a:chOff x="3524250" y="2062163"/>
              <a:chExt cx="795400" cy="638237"/>
            </a:xfrm>
          </p:grpSpPr>
          <p:sp>
            <p:nvSpPr>
              <p:cNvPr id="630" name="Google Shape;630;p26"/>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1" name="Google Shape;631;p26"/>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2" name="Google Shape;632;p26"/>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33" name="Google Shape;633;p26"/>
            <p:cNvGrpSpPr/>
            <p:nvPr/>
          </p:nvGrpSpPr>
          <p:grpSpPr>
            <a:xfrm rot="2700000">
              <a:off x="7608317" y="-91360"/>
              <a:ext cx="1631389" cy="2146716"/>
              <a:chOff x="987425" y="941388"/>
              <a:chExt cx="1517651" cy="1997050"/>
            </a:xfrm>
          </p:grpSpPr>
          <p:sp>
            <p:nvSpPr>
              <p:cNvPr id="634" name="Google Shape;634;p26"/>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5" name="Google Shape;635;p26"/>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6" name="Google Shape;636;p26"/>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1677185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637"/>
        <p:cNvGrpSpPr/>
        <p:nvPr/>
      </p:nvGrpSpPr>
      <p:grpSpPr>
        <a:xfrm>
          <a:off x="0" y="0"/>
          <a:ext cx="0" cy="0"/>
          <a:chOff x="0" y="0"/>
          <a:chExt cx="0" cy="0"/>
        </a:xfrm>
      </p:grpSpPr>
      <p:pic>
        <p:nvPicPr>
          <p:cNvPr id="638" name="Google Shape;638;p27"/>
          <p:cNvPicPr preferRelativeResize="0"/>
          <p:nvPr/>
        </p:nvPicPr>
        <p:blipFill rotWithShape="1">
          <a:blip r:embed="rId2">
            <a:alphaModFix/>
          </a:blip>
          <a:srcRect l="902" t="8579" r="1039" b="8761"/>
          <a:stretch/>
        </p:blipFill>
        <p:spPr>
          <a:xfrm>
            <a:off x="14633" y="14632"/>
            <a:ext cx="12180600" cy="6843369"/>
          </a:xfrm>
          <a:prstGeom prst="rect">
            <a:avLst/>
          </a:prstGeom>
          <a:noFill/>
          <a:ln>
            <a:noFill/>
          </a:ln>
        </p:spPr>
      </p:pic>
      <p:sp>
        <p:nvSpPr>
          <p:cNvPr id="639" name="Google Shape;639;p27"/>
          <p:cNvSpPr txBox="1">
            <a:spLocks noGrp="1"/>
          </p:cNvSpPr>
          <p:nvPr>
            <p:ph type="subTitle" idx="1"/>
          </p:nvPr>
        </p:nvSpPr>
        <p:spPr>
          <a:xfrm>
            <a:off x="960000" y="4101233"/>
            <a:ext cx="5136000" cy="12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40" name="Google Shape;640;p27"/>
          <p:cNvSpPr txBox="1">
            <a:spLocks noGrp="1"/>
          </p:cNvSpPr>
          <p:nvPr>
            <p:ph type="title"/>
          </p:nvPr>
        </p:nvSpPr>
        <p:spPr>
          <a:xfrm>
            <a:off x="960000" y="1511567"/>
            <a:ext cx="5829600" cy="2136800"/>
          </a:xfrm>
          <a:prstGeom prst="rect">
            <a:avLst/>
          </a:prstGeom>
          <a:effectLst>
            <a:outerShdw blurRad="85725" dist="19050" algn="bl" rotWithShape="0">
              <a:schemeClr val="lt2"/>
            </a:outerShdw>
          </a:effectLst>
        </p:spPr>
        <p:txBody>
          <a:bodyPr spcFirstLastPara="1" wrap="square" lIns="91425" tIns="91425" rIns="91425" bIns="91425" anchor="t" anchorCtr="0">
            <a:noAutofit/>
          </a:bodyPr>
          <a:lstStyle>
            <a:lvl1pPr lvl="0" rtl="0">
              <a:spcBef>
                <a:spcPts val="0"/>
              </a:spcBef>
              <a:spcAft>
                <a:spcPts val="0"/>
              </a:spcAft>
              <a:buSzPts val="3000"/>
              <a:buNone/>
              <a:defRPr sz="44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fr-FR"/>
              <a:t>Modifiez le style du titre</a:t>
            </a:r>
            <a:endParaRPr/>
          </a:p>
        </p:txBody>
      </p:sp>
      <p:grpSp>
        <p:nvGrpSpPr>
          <p:cNvPr id="641" name="Google Shape;641;p27"/>
          <p:cNvGrpSpPr/>
          <p:nvPr/>
        </p:nvGrpSpPr>
        <p:grpSpPr>
          <a:xfrm>
            <a:off x="-650562" y="46546"/>
            <a:ext cx="13717657" cy="7521911"/>
            <a:chOff x="-487922" y="34909"/>
            <a:chExt cx="10288243" cy="5641433"/>
          </a:xfrm>
        </p:grpSpPr>
        <p:grpSp>
          <p:nvGrpSpPr>
            <p:cNvPr id="642" name="Google Shape;642;p27"/>
            <p:cNvGrpSpPr/>
            <p:nvPr/>
          </p:nvGrpSpPr>
          <p:grpSpPr>
            <a:xfrm rot="-2700000">
              <a:off x="636876" y="4501638"/>
              <a:ext cx="616865" cy="614808"/>
              <a:chOff x="2588041" y="-11077"/>
              <a:chExt cx="511960" cy="510252"/>
            </a:xfrm>
          </p:grpSpPr>
          <p:cxnSp>
            <p:nvCxnSpPr>
              <p:cNvPr id="643" name="Google Shape;643;p27"/>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644" name="Google Shape;644;p27"/>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5" name="Google Shape;645;p27"/>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46" name="Google Shape;646;p27"/>
            <p:cNvGrpSpPr/>
            <p:nvPr/>
          </p:nvGrpSpPr>
          <p:grpSpPr>
            <a:xfrm>
              <a:off x="-487922" y="4029513"/>
              <a:ext cx="1868687" cy="1646829"/>
              <a:chOff x="2757488" y="0"/>
              <a:chExt cx="1738314" cy="1531934"/>
            </a:xfrm>
          </p:grpSpPr>
          <p:sp>
            <p:nvSpPr>
              <p:cNvPr id="647" name="Google Shape;647;p27"/>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8" name="Google Shape;648;p27"/>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9" name="Google Shape;649;p27"/>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50" name="Google Shape;650;p27"/>
            <p:cNvGrpSpPr/>
            <p:nvPr/>
          </p:nvGrpSpPr>
          <p:grpSpPr>
            <a:xfrm rot="-5400000">
              <a:off x="7998786" y="2498786"/>
              <a:ext cx="1868687" cy="1734383"/>
              <a:chOff x="2757488" y="-111604"/>
              <a:chExt cx="1738314" cy="1613379"/>
            </a:xfrm>
          </p:grpSpPr>
          <p:sp>
            <p:nvSpPr>
              <p:cNvPr id="651" name="Google Shape;651;p27"/>
              <p:cNvSpPr/>
              <p:nvPr/>
            </p:nvSpPr>
            <p:spPr>
              <a:xfrm>
                <a:off x="2786063" y="-111604"/>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oval"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2" name="Google Shape;652;p27"/>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53" name="Google Shape;653;p27"/>
            <p:cNvGrpSpPr/>
            <p:nvPr/>
          </p:nvGrpSpPr>
          <p:grpSpPr>
            <a:xfrm>
              <a:off x="8454723" y="2123589"/>
              <a:ext cx="986394" cy="1242377"/>
              <a:chOff x="3435350" y="2001838"/>
              <a:chExt cx="917576" cy="1155700"/>
            </a:xfrm>
          </p:grpSpPr>
          <p:sp>
            <p:nvSpPr>
              <p:cNvPr id="654" name="Google Shape;654;p27"/>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oval"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5" name="Google Shape;655;p27"/>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56" name="Google Shape;656;p27"/>
            <p:cNvGrpSpPr/>
            <p:nvPr/>
          </p:nvGrpSpPr>
          <p:grpSpPr>
            <a:xfrm rot="5400000">
              <a:off x="-62133" y="-93936"/>
              <a:ext cx="1017112" cy="1274803"/>
              <a:chOff x="3406775" y="1971675"/>
              <a:chExt cx="946151" cy="1185863"/>
            </a:xfrm>
          </p:grpSpPr>
          <p:sp>
            <p:nvSpPr>
              <p:cNvPr id="657" name="Google Shape;657;p27"/>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8" name="Google Shape;658;p27"/>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9" name="Google Shape;659;p27"/>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428101959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60"/>
        <p:cNvGrpSpPr/>
        <p:nvPr/>
      </p:nvGrpSpPr>
      <p:grpSpPr>
        <a:xfrm>
          <a:off x="0" y="0"/>
          <a:ext cx="0" cy="0"/>
          <a:chOff x="0" y="0"/>
          <a:chExt cx="0" cy="0"/>
        </a:xfrm>
      </p:grpSpPr>
      <p:pic>
        <p:nvPicPr>
          <p:cNvPr id="661" name="Google Shape;661;p28"/>
          <p:cNvPicPr preferRelativeResize="0"/>
          <p:nvPr/>
        </p:nvPicPr>
        <p:blipFill rotWithShape="1">
          <a:blip r:embed="rId2">
            <a:alphaModFix/>
          </a:blip>
          <a:srcRect l="1017" t="8581" r="1154" b="8581"/>
          <a:stretch/>
        </p:blipFill>
        <p:spPr>
          <a:xfrm rot="10800000">
            <a:off x="29233" y="-1"/>
            <a:ext cx="12151400" cy="6858000"/>
          </a:xfrm>
          <a:prstGeom prst="rect">
            <a:avLst/>
          </a:prstGeom>
          <a:noFill/>
          <a:ln>
            <a:noFill/>
          </a:ln>
        </p:spPr>
      </p:pic>
      <p:sp>
        <p:nvSpPr>
          <p:cNvPr id="662" name="Google Shape;662;p28"/>
          <p:cNvSpPr txBox="1">
            <a:spLocks noGrp="1"/>
          </p:cNvSpPr>
          <p:nvPr>
            <p:ph type="subTitle" idx="1"/>
          </p:nvPr>
        </p:nvSpPr>
        <p:spPr>
          <a:xfrm>
            <a:off x="960000" y="3143000"/>
            <a:ext cx="4748800" cy="166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63" name="Google Shape;663;p28"/>
          <p:cNvSpPr txBox="1">
            <a:spLocks noGrp="1"/>
          </p:cNvSpPr>
          <p:nvPr>
            <p:ph type="title"/>
          </p:nvPr>
        </p:nvSpPr>
        <p:spPr>
          <a:xfrm>
            <a:off x="960000" y="2051000"/>
            <a:ext cx="4748800" cy="10920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rtl="0">
              <a:spcBef>
                <a:spcPts val="0"/>
              </a:spcBef>
              <a:spcAft>
                <a:spcPts val="0"/>
              </a:spcAft>
              <a:buSzPts val="3000"/>
              <a:buNone/>
              <a:defRPr sz="44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fr-FR"/>
              <a:t>Modifiez le style du titre</a:t>
            </a:r>
            <a:endParaRPr/>
          </a:p>
        </p:txBody>
      </p:sp>
      <p:grpSp>
        <p:nvGrpSpPr>
          <p:cNvPr id="664" name="Google Shape;664;p28"/>
          <p:cNvGrpSpPr/>
          <p:nvPr/>
        </p:nvGrpSpPr>
        <p:grpSpPr>
          <a:xfrm>
            <a:off x="-630254" y="-1431213"/>
            <a:ext cx="13561988" cy="9572644"/>
            <a:chOff x="-472691" y="-1073410"/>
            <a:chExt cx="10171491" cy="7179483"/>
          </a:xfrm>
        </p:grpSpPr>
        <p:grpSp>
          <p:nvGrpSpPr>
            <p:cNvPr id="665" name="Google Shape;665;p28"/>
            <p:cNvGrpSpPr/>
            <p:nvPr/>
          </p:nvGrpSpPr>
          <p:grpSpPr>
            <a:xfrm rot="10800000">
              <a:off x="6665805" y="-1073410"/>
              <a:ext cx="1631475" cy="2146829"/>
              <a:chOff x="987425" y="941388"/>
              <a:chExt cx="1517651" cy="1997050"/>
            </a:xfrm>
          </p:grpSpPr>
          <p:sp>
            <p:nvSpPr>
              <p:cNvPr id="666" name="Google Shape;666;p28"/>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7" name="Google Shape;667;p28"/>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8" name="Google Shape;668;p28"/>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69" name="Google Shape;669;p28"/>
            <p:cNvGrpSpPr/>
            <p:nvPr/>
          </p:nvGrpSpPr>
          <p:grpSpPr>
            <a:xfrm>
              <a:off x="-215008" y="-271343"/>
              <a:ext cx="1017112" cy="1274803"/>
              <a:chOff x="3125252" y="932210"/>
              <a:chExt cx="946151" cy="1185863"/>
            </a:xfrm>
          </p:grpSpPr>
          <p:sp>
            <p:nvSpPr>
              <p:cNvPr id="670" name="Google Shape;670;p28"/>
              <p:cNvSpPr/>
              <p:nvPr/>
            </p:nvSpPr>
            <p:spPr>
              <a:xfrm>
                <a:off x="3153827" y="962373"/>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1" name="Google Shape;671;p28"/>
              <p:cNvSpPr/>
              <p:nvPr/>
            </p:nvSpPr>
            <p:spPr>
              <a:xfrm>
                <a:off x="4006315" y="2052985"/>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2" name="Google Shape;672;p28"/>
              <p:cNvSpPr/>
              <p:nvPr/>
            </p:nvSpPr>
            <p:spPr>
              <a:xfrm>
                <a:off x="3125252" y="93221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73" name="Google Shape;673;p28"/>
            <p:cNvGrpSpPr/>
            <p:nvPr/>
          </p:nvGrpSpPr>
          <p:grpSpPr>
            <a:xfrm rot="5400000">
              <a:off x="-343846" y="3904620"/>
              <a:ext cx="1017112" cy="1274803"/>
              <a:chOff x="3956856" y="1542233"/>
              <a:chExt cx="946151" cy="1185863"/>
            </a:xfrm>
          </p:grpSpPr>
          <p:sp>
            <p:nvSpPr>
              <p:cNvPr id="674" name="Google Shape;674;p28"/>
              <p:cNvSpPr/>
              <p:nvPr/>
            </p:nvSpPr>
            <p:spPr>
              <a:xfrm>
                <a:off x="3985431" y="1572396"/>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5" name="Google Shape;675;p28"/>
              <p:cNvSpPr/>
              <p:nvPr/>
            </p:nvSpPr>
            <p:spPr>
              <a:xfrm>
                <a:off x="4837919" y="2663008"/>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6" name="Google Shape;676;p28"/>
              <p:cNvSpPr/>
              <p:nvPr/>
            </p:nvSpPr>
            <p:spPr>
              <a:xfrm>
                <a:off x="3956856" y="1542233"/>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77" name="Google Shape;677;p28"/>
            <p:cNvGrpSpPr/>
            <p:nvPr/>
          </p:nvGrpSpPr>
          <p:grpSpPr>
            <a:xfrm rot="10800000">
              <a:off x="7830113" y="4459244"/>
              <a:ext cx="1868687" cy="1646829"/>
              <a:chOff x="2757488" y="0"/>
              <a:chExt cx="1738314" cy="1531934"/>
            </a:xfrm>
          </p:grpSpPr>
          <p:sp>
            <p:nvSpPr>
              <p:cNvPr id="678" name="Google Shape;678;p28"/>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9" name="Google Shape;679;p28"/>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0" name="Google Shape;680;p28"/>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81" name="Google Shape;681;p28"/>
            <p:cNvGrpSpPr/>
            <p:nvPr/>
          </p:nvGrpSpPr>
          <p:grpSpPr>
            <a:xfrm rot="-2700000">
              <a:off x="4144235" y="4603585"/>
              <a:ext cx="855010" cy="686069"/>
              <a:chOff x="3524250" y="2062163"/>
              <a:chExt cx="795400" cy="638237"/>
            </a:xfrm>
          </p:grpSpPr>
          <p:sp>
            <p:nvSpPr>
              <p:cNvPr id="682" name="Google Shape;682;p28"/>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3" name="Google Shape;683;p28"/>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4" name="Google Shape;684;p28"/>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4101885045"/>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85"/>
        <p:cNvGrpSpPr/>
        <p:nvPr/>
      </p:nvGrpSpPr>
      <p:grpSpPr>
        <a:xfrm>
          <a:off x="0" y="0"/>
          <a:ext cx="0" cy="0"/>
          <a:chOff x="0" y="0"/>
          <a:chExt cx="0" cy="0"/>
        </a:xfrm>
      </p:grpSpPr>
      <p:pic>
        <p:nvPicPr>
          <p:cNvPr id="686" name="Google Shape;686;p29"/>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sp>
        <p:nvSpPr>
          <p:cNvPr id="687" name="Google Shape;687;p29"/>
          <p:cNvSpPr txBox="1">
            <a:spLocks noGrp="1"/>
          </p:cNvSpPr>
          <p:nvPr>
            <p:ph type="subTitle" idx="1"/>
          </p:nvPr>
        </p:nvSpPr>
        <p:spPr>
          <a:xfrm>
            <a:off x="6096000" y="3856600"/>
            <a:ext cx="5136000" cy="11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88" name="Google Shape;688;p29"/>
          <p:cNvSpPr txBox="1">
            <a:spLocks noGrp="1"/>
          </p:cNvSpPr>
          <p:nvPr>
            <p:ph type="title"/>
          </p:nvPr>
        </p:nvSpPr>
        <p:spPr>
          <a:xfrm>
            <a:off x="6096000" y="2683800"/>
            <a:ext cx="5136000" cy="11728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r" rtl="0">
              <a:spcBef>
                <a:spcPts val="0"/>
              </a:spcBef>
              <a:spcAft>
                <a:spcPts val="0"/>
              </a:spcAft>
              <a:buSzPts val="3000"/>
              <a:buNone/>
              <a:defRPr sz="44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fr-FR"/>
              <a:t>Modifiez le style du titre</a:t>
            </a:r>
            <a:endParaRPr/>
          </a:p>
        </p:txBody>
      </p:sp>
      <p:grpSp>
        <p:nvGrpSpPr>
          <p:cNvPr id="689" name="Google Shape;689;p29"/>
          <p:cNvGrpSpPr/>
          <p:nvPr/>
        </p:nvGrpSpPr>
        <p:grpSpPr>
          <a:xfrm>
            <a:off x="-12" y="-153545"/>
            <a:ext cx="13058515" cy="7315416"/>
            <a:chOff x="-9" y="-115159"/>
            <a:chExt cx="9793886" cy="5486562"/>
          </a:xfrm>
        </p:grpSpPr>
        <p:grpSp>
          <p:nvGrpSpPr>
            <p:cNvPr id="690" name="Google Shape;690;p29"/>
            <p:cNvGrpSpPr/>
            <p:nvPr/>
          </p:nvGrpSpPr>
          <p:grpSpPr>
            <a:xfrm rot="10800000">
              <a:off x="8162403" y="2605626"/>
              <a:ext cx="1631475" cy="2146829"/>
              <a:chOff x="987425" y="941388"/>
              <a:chExt cx="1517651" cy="1997050"/>
            </a:xfrm>
          </p:grpSpPr>
          <p:sp>
            <p:nvSpPr>
              <p:cNvPr id="691" name="Google Shape;691;p29"/>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2" name="Google Shape;692;p29"/>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3" name="Google Shape;693;p29"/>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94" name="Google Shape;694;p29"/>
            <p:cNvGrpSpPr/>
            <p:nvPr/>
          </p:nvGrpSpPr>
          <p:grpSpPr>
            <a:xfrm rot="-5400000">
              <a:off x="8647914" y="717993"/>
              <a:ext cx="1017112" cy="1274803"/>
              <a:chOff x="3406775" y="1971675"/>
              <a:chExt cx="946151" cy="1185863"/>
            </a:xfrm>
          </p:grpSpPr>
          <p:sp>
            <p:nvSpPr>
              <p:cNvPr id="695" name="Google Shape;695;p29"/>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6" name="Google Shape;696;p29"/>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7" name="Google Shape;697;p29"/>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98" name="Google Shape;698;p29"/>
            <p:cNvGrpSpPr/>
            <p:nvPr/>
          </p:nvGrpSpPr>
          <p:grpSpPr>
            <a:xfrm rot="10800000">
              <a:off x="4144962" y="228594"/>
              <a:ext cx="2153797" cy="455801"/>
              <a:chOff x="4886735" y="1330327"/>
              <a:chExt cx="2153797" cy="455801"/>
            </a:xfrm>
          </p:grpSpPr>
          <p:sp>
            <p:nvSpPr>
              <p:cNvPr id="699" name="Google Shape;699;p29"/>
              <p:cNvSpPr/>
              <p:nvPr/>
            </p:nvSpPr>
            <p:spPr>
              <a:xfrm>
                <a:off x="4919159" y="13627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0" name="Google Shape;700;p29"/>
              <p:cNvSpPr/>
              <p:nvPr/>
            </p:nvSpPr>
            <p:spPr>
              <a:xfrm>
                <a:off x="4886735" y="17228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1" name="Google Shape;701;p29"/>
              <p:cNvSpPr/>
              <p:nvPr/>
            </p:nvSpPr>
            <p:spPr>
              <a:xfrm>
                <a:off x="6977232" y="13303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02" name="Google Shape;702;p29"/>
            <p:cNvGrpSpPr/>
            <p:nvPr/>
          </p:nvGrpSpPr>
          <p:grpSpPr>
            <a:xfrm rot="-8100000">
              <a:off x="752256" y="4928152"/>
              <a:ext cx="649282" cy="179386"/>
              <a:chOff x="3525838" y="4135438"/>
              <a:chExt cx="649288" cy="179388"/>
            </a:xfrm>
          </p:grpSpPr>
          <p:sp>
            <p:nvSpPr>
              <p:cNvPr id="703" name="Google Shape;703;p29"/>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4" name="Google Shape;704;p29"/>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5" name="Google Shape;705;p29"/>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06" name="Google Shape;706;p29"/>
            <p:cNvGrpSpPr/>
            <p:nvPr/>
          </p:nvGrpSpPr>
          <p:grpSpPr>
            <a:xfrm rot="10800000">
              <a:off x="-9" y="4915508"/>
              <a:ext cx="2153797" cy="455895"/>
              <a:chOff x="4630756" y="1700569"/>
              <a:chExt cx="2153797" cy="455895"/>
            </a:xfrm>
          </p:grpSpPr>
          <p:sp>
            <p:nvSpPr>
              <p:cNvPr id="707" name="Google Shape;707;p29"/>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8" name="Google Shape;708;p29"/>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9" name="Google Shape;709;p29"/>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10" name="Google Shape;710;p29"/>
            <p:cNvGrpSpPr/>
            <p:nvPr/>
          </p:nvGrpSpPr>
          <p:grpSpPr>
            <a:xfrm rot="-2700000">
              <a:off x="132083" y="2436805"/>
              <a:ext cx="616865" cy="614808"/>
              <a:chOff x="2258735" y="-428690"/>
              <a:chExt cx="511960" cy="510252"/>
            </a:xfrm>
          </p:grpSpPr>
          <p:cxnSp>
            <p:nvCxnSpPr>
              <p:cNvPr id="711" name="Google Shape;711;p29"/>
              <p:cNvCxnSpPr/>
              <p:nvPr/>
            </p:nvCxnSpPr>
            <p:spPr>
              <a:xfrm flipH="1">
                <a:off x="2292957" y="-394559"/>
                <a:ext cx="441900" cy="441900"/>
              </a:xfrm>
              <a:prstGeom prst="straightConnector1">
                <a:avLst/>
              </a:prstGeom>
              <a:noFill/>
              <a:ln w="9525" cap="rnd" cmpd="sng">
                <a:solidFill>
                  <a:schemeClr val="dk2"/>
                </a:solidFill>
                <a:prstDash val="solid"/>
                <a:round/>
                <a:headEnd type="none" w="med" len="med"/>
                <a:tailEnd type="none" w="med" len="med"/>
              </a:ln>
            </p:spPr>
          </p:cxnSp>
          <p:sp>
            <p:nvSpPr>
              <p:cNvPr id="712" name="Google Shape;712;p29"/>
              <p:cNvSpPr/>
              <p:nvPr/>
            </p:nvSpPr>
            <p:spPr>
              <a:xfrm>
                <a:off x="2700726" y="-428690"/>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3" name="Google Shape;713;p29"/>
              <p:cNvSpPr/>
              <p:nvPr/>
            </p:nvSpPr>
            <p:spPr>
              <a:xfrm>
                <a:off x="2258735" y="11594"/>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14" name="Google Shape;714;p29"/>
            <p:cNvGrpSpPr/>
            <p:nvPr/>
          </p:nvGrpSpPr>
          <p:grpSpPr>
            <a:xfrm rot="10800000">
              <a:off x="649361" y="-115159"/>
              <a:ext cx="855055" cy="686105"/>
              <a:chOff x="3524250" y="2062163"/>
              <a:chExt cx="795400" cy="638237"/>
            </a:xfrm>
          </p:grpSpPr>
          <p:sp>
            <p:nvSpPr>
              <p:cNvPr id="715" name="Google Shape;715;p29"/>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6" name="Google Shape;716;p29"/>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7" name="Google Shape;717;p29"/>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414373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813805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718"/>
        <p:cNvGrpSpPr/>
        <p:nvPr/>
      </p:nvGrpSpPr>
      <p:grpSpPr>
        <a:xfrm>
          <a:off x="0" y="0"/>
          <a:ext cx="0" cy="0"/>
          <a:chOff x="0" y="0"/>
          <a:chExt cx="0" cy="0"/>
        </a:xfrm>
      </p:grpSpPr>
      <p:pic>
        <p:nvPicPr>
          <p:cNvPr id="719" name="Google Shape;719;p30"/>
          <p:cNvPicPr preferRelativeResize="0"/>
          <p:nvPr/>
        </p:nvPicPr>
        <p:blipFill rotWithShape="1">
          <a:blip r:embed="rId2">
            <a:alphaModFix/>
          </a:blip>
          <a:srcRect l="893" t="8581" r="922" b="8581"/>
          <a:stretch/>
        </p:blipFill>
        <p:spPr>
          <a:xfrm rot="10800000">
            <a:off x="1" y="-1"/>
            <a:ext cx="12195233" cy="6858000"/>
          </a:xfrm>
          <a:prstGeom prst="rect">
            <a:avLst/>
          </a:prstGeom>
          <a:noFill/>
          <a:ln>
            <a:noFill/>
          </a:ln>
        </p:spPr>
      </p:pic>
      <p:sp>
        <p:nvSpPr>
          <p:cNvPr id="720" name="Google Shape;720;p30"/>
          <p:cNvSpPr txBox="1">
            <a:spLocks noGrp="1"/>
          </p:cNvSpPr>
          <p:nvPr>
            <p:ph type="subTitle" idx="1"/>
          </p:nvPr>
        </p:nvSpPr>
        <p:spPr>
          <a:xfrm>
            <a:off x="960000" y="3429000"/>
            <a:ext cx="5136000" cy="103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721" name="Google Shape;721;p30"/>
          <p:cNvSpPr txBox="1">
            <a:spLocks noGrp="1"/>
          </p:cNvSpPr>
          <p:nvPr>
            <p:ph type="title"/>
          </p:nvPr>
        </p:nvSpPr>
        <p:spPr>
          <a:xfrm>
            <a:off x="960000" y="2395000"/>
            <a:ext cx="5136000" cy="10340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rtl="0">
              <a:spcBef>
                <a:spcPts val="0"/>
              </a:spcBef>
              <a:spcAft>
                <a:spcPts val="0"/>
              </a:spcAft>
              <a:buSzPts val="3000"/>
              <a:buNone/>
              <a:defRPr sz="44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fr-FR"/>
              <a:t>Modifiez le style du titre</a:t>
            </a:r>
            <a:endParaRPr/>
          </a:p>
        </p:txBody>
      </p:sp>
      <p:grpSp>
        <p:nvGrpSpPr>
          <p:cNvPr id="722" name="Google Shape;722;p30"/>
          <p:cNvGrpSpPr/>
          <p:nvPr/>
        </p:nvGrpSpPr>
        <p:grpSpPr>
          <a:xfrm>
            <a:off x="4038" y="-502287"/>
            <a:ext cx="12593841" cy="9006857"/>
            <a:chOff x="3028" y="-383841"/>
            <a:chExt cx="9445381" cy="6755143"/>
          </a:xfrm>
        </p:grpSpPr>
        <p:grpSp>
          <p:nvGrpSpPr>
            <p:cNvPr id="723" name="Google Shape;723;p30"/>
            <p:cNvGrpSpPr/>
            <p:nvPr/>
          </p:nvGrpSpPr>
          <p:grpSpPr>
            <a:xfrm rot="-3600036">
              <a:off x="252929" y="4292026"/>
              <a:ext cx="1901134" cy="1674751"/>
              <a:chOff x="2216875" y="1521803"/>
              <a:chExt cx="1768465" cy="1557880"/>
            </a:xfrm>
          </p:grpSpPr>
          <p:sp>
            <p:nvSpPr>
              <p:cNvPr id="724" name="Google Shape;724;p30"/>
              <p:cNvSpPr/>
              <p:nvPr/>
            </p:nvSpPr>
            <p:spPr>
              <a:xfrm>
                <a:off x="2275601" y="1577912"/>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5" name="Google Shape;725;p30"/>
              <p:cNvSpPr/>
              <p:nvPr/>
            </p:nvSpPr>
            <p:spPr>
              <a:xfrm>
                <a:off x="3807331" y="1521803"/>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6" name="Google Shape;726;p30"/>
              <p:cNvSpPr/>
              <p:nvPr/>
            </p:nvSpPr>
            <p:spPr>
              <a:xfrm>
                <a:off x="2216875" y="2989199"/>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27" name="Google Shape;727;p30"/>
            <p:cNvGrpSpPr/>
            <p:nvPr/>
          </p:nvGrpSpPr>
          <p:grpSpPr>
            <a:xfrm>
              <a:off x="7547310" y="3320774"/>
              <a:ext cx="1901100" cy="1663204"/>
              <a:chOff x="2649767" y="-157000"/>
              <a:chExt cx="1768465" cy="1547166"/>
            </a:xfrm>
          </p:grpSpPr>
          <p:sp>
            <p:nvSpPr>
              <p:cNvPr id="728" name="Google Shape;728;p30"/>
              <p:cNvSpPr/>
              <p:nvPr/>
            </p:nvSpPr>
            <p:spPr>
              <a:xfrm>
                <a:off x="2708493" y="-111604"/>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9" name="Google Shape;729;p30"/>
              <p:cNvSpPr/>
              <p:nvPr/>
            </p:nvSpPr>
            <p:spPr>
              <a:xfrm>
                <a:off x="4258445" y="-15700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0" name="Google Shape;730;p30"/>
              <p:cNvSpPr/>
              <p:nvPr/>
            </p:nvSpPr>
            <p:spPr>
              <a:xfrm>
                <a:off x="2649767" y="1299683"/>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1" name="Google Shape;731;p30"/>
            <p:cNvGrpSpPr/>
            <p:nvPr/>
          </p:nvGrpSpPr>
          <p:grpSpPr>
            <a:xfrm rot="8100000">
              <a:off x="4063396" y="-210915"/>
              <a:ext cx="1017193" cy="1274904"/>
              <a:chOff x="3406775" y="1971675"/>
              <a:chExt cx="946151" cy="1185863"/>
            </a:xfrm>
          </p:grpSpPr>
          <p:sp>
            <p:nvSpPr>
              <p:cNvPr id="732" name="Google Shape;732;p30"/>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3" name="Google Shape;733;p30"/>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4" name="Google Shape;734;p30"/>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5" name="Google Shape;735;p30"/>
            <p:cNvGrpSpPr/>
            <p:nvPr/>
          </p:nvGrpSpPr>
          <p:grpSpPr>
            <a:xfrm>
              <a:off x="8431288" y="1072858"/>
              <a:ext cx="1017112" cy="1274803"/>
              <a:chOff x="3406775" y="1971675"/>
              <a:chExt cx="946151" cy="1185863"/>
            </a:xfrm>
          </p:grpSpPr>
          <p:sp>
            <p:nvSpPr>
              <p:cNvPr id="736" name="Google Shape;736;p30"/>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7" name="Google Shape;737;p30"/>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8" name="Google Shape;738;p30"/>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9" name="Google Shape;739;p30"/>
            <p:cNvGrpSpPr/>
            <p:nvPr/>
          </p:nvGrpSpPr>
          <p:grpSpPr>
            <a:xfrm rot="-2700000">
              <a:off x="143768" y="712579"/>
              <a:ext cx="649282" cy="179386"/>
              <a:chOff x="3855954" y="4175107"/>
              <a:chExt cx="649288" cy="179388"/>
            </a:xfrm>
          </p:grpSpPr>
          <p:sp>
            <p:nvSpPr>
              <p:cNvPr id="740" name="Google Shape;740;p30"/>
              <p:cNvSpPr/>
              <p:nvPr/>
            </p:nvSpPr>
            <p:spPr>
              <a:xfrm>
                <a:off x="3887704" y="4175107"/>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1" name="Google Shape;741;p30"/>
              <p:cNvSpPr/>
              <p:nvPr/>
            </p:nvSpPr>
            <p:spPr>
              <a:xfrm>
                <a:off x="3855954" y="4289407"/>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2" name="Google Shape;742;p30"/>
              <p:cNvSpPr/>
              <p:nvPr/>
            </p:nvSpPr>
            <p:spPr>
              <a:xfrm>
                <a:off x="4440154" y="4229082"/>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6817810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43"/>
        <p:cNvGrpSpPr/>
        <p:nvPr/>
      </p:nvGrpSpPr>
      <p:grpSpPr>
        <a:xfrm>
          <a:off x="0" y="0"/>
          <a:ext cx="0" cy="0"/>
          <a:chOff x="0" y="0"/>
          <a:chExt cx="0" cy="0"/>
        </a:xfrm>
      </p:grpSpPr>
      <p:pic>
        <p:nvPicPr>
          <p:cNvPr id="744" name="Google Shape;744;p31"/>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sp>
        <p:nvSpPr>
          <p:cNvPr id="745" name="Google Shape;745;p31"/>
          <p:cNvSpPr txBox="1">
            <a:spLocks noGrp="1"/>
          </p:cNvSpPr>
          <p:nvPr>
            <p:ph type="subTitle" idx="1"/>
          </p:nvPr>
        </p:nvSpPr>
        <p:spPr>
          <a:xfrm>
            <a:off x="1721033" y="4500367"/>
            <a:ext cx="3876800" cy="5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746" name="Google Shape;746;p31"/>
          <p:cNvSpPr txBox="1">
            <a:spLocks noGrp="1"/>
          </p:cNvSpPr>
          <p:nvPr>
            <p:ph type="subTitle" idx="2"/>
          </p:nvPr>
        </p:nvSpPr>
        <p:spPr>
          <a:xfrm>
            <a:off x="6594200" y="4500367"/>
            <a:ext cx="3876800" cy="5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747" name="Google Shape;747;p31"/>
          <p:cNvSpPr txBox="1">
            <a:spLocks noGrp="1"/>
          </p:cNvSpPr>
          <p:nvPr>
            <p:ph type="subTitle" idx="3"/>
          </p:nvPr>
        </p:nvSpPr>
        <p:spPr>
          <a:xfrm>
            <a:off x="1721017" y="5088151"/>
            <a:ext cx="3876800" cy="8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748" name="Google Shape;748;p31"/>
          <p:cNvSpPr txBox="1">
            <a:spLocks noGrp="1"/>
          </p:cNvSpPr>
          <p:nvPr>
            <p:ph type="subTitle" idx="4"/>
          </p:nvPr>
        </p:nvSpPr>
        <p:spPr>
          <a:xfrm>
            <a:off x="6594184" y="5088151"/>
            <a:ext cx="3876800" cy="8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749" name="Google Shape;749;p31"/>
          <p:cNvSpPr txBox="1">
            <a:spLocks noGrp="1"/>
          </p:cNvSpPr>
          <p:nvPr>
            <p:ph type="title"/>
          </p:nvPr>
        </p:nvSpPr>
        <p:spPr>
          <a:xfrm>
            <a:off x="960000" y="720000"/>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750" name="Google Shape;750;p31"/>
          <p:cNvGrpSpPr/>
          <p:nvPr/>
        </p:nvGrpSpPr>
        <p:grpSpPr>
          <a:xfrm>
            <a:off x="-720141" y="-261147"/>
            <a:ext cx="13045164" cy="7380281"/>
            <a:chOff x="-540106" y="-195861"/>
            <a:chExt cx="9783873" cy="5535211"/>
          </a:xfrm>
        </p:grpSpPr>
        <p:grpSp>
          <p:nvGrpSpPr>
            <p:cNvPr id="751" name="Google Shape;751;p31"/>
            <p:cNvGrpSpPr/>
            <p:nvPr/>
          </p:nvGrpSpPr>
          <p:grpSpPr>
            <a:xfrm rot="899960">
              <a:off x="7197411" y="4858972"/>
              <a:ext cx="649269" cy="179383"/>
              <a:chOff x="3525838" y="4135438"/>
              <a:chExt cx="649288" cy="179388"/>
            </a:xfrm>
          </p:grpSpPr>
          <p:sp>
            <p:nvSpPr>
              <p:cNvPr id="752" name="Google Shape;752;p31"/>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3" name="Google Shape;753;p31"/>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4" name="Google Shape;754;p31"/>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55" name="Google Shape;755;p31"/>
            <p:cNvGrpSpPr/>
            <p:nvPr/>
          </p:nvGrpSpPr>
          <p:grpSpPr>
            <a:xfrm rot="-1800044">
              <a:off x="6589337" y="4375556"/>
              <a:ext cx="2153749" cy="455885"/>
              <a:chOff x="4630756" y="1700569"/>
              <a:chExt cx="2153797" cy="455895"/>
            </a:xfrm>
          </p:grpSpPr>
          <p:sp>
            <p:nvSpPr>
              <p:cNvPr id="756" name="Google Shape;756;p31"/>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7" name="Google Shape;757;p31"/>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8" name="Google Shape;758;p31"/>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59" name="Google Shape;759;p31"/>
            <p:cNvGrpSpPr/>
            <p:nvPr/>
          </p:nvGrpSpPr>
          <p:grpSpPr>
            <a:xfrm rot="10800000">
              <a:off x="366598" y="3867650"/>
              <a:ext cx="1017112" cy="1274803"/>
              <a:chOff x="3406775" y="1971675"/>
              <a:chExt cx="946151" cy="1185863"/>
            </a:xfrm>
          </p:grpSpPr>
          <p:sp>
            <p:nvSpPr>
              <p:cNvPr id="760" name="Google Shape;760;p31"/>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1" name="Google Shape;761;p31"/>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2" name="Google Shape;762;p31"/>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63" name="Google Shape;763;p31"/>
            <p:cNvGrpSpPr/>
            <p:nvPr/>
          </p:nvGrpSpPr>
          <p:grpSpPr>
            <a:xfrm rot="10800000">
              <a:off x="7089971" y="318863"/>
              <a:ext cx="2153797" cy="455801"/>
              <a:chOff x="4886735" y="1558927"/>
              <a:chExt cx="2153797" cy="455801"/>
            </a:xfrm>
          </p:grpSpPr>
          <p:sp>
            <p:nvSpPr>
              <p:cNvPr id="764" name="Google Shape;764;p31"/>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5" name="Google Shape;765;p31"/>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6" name="Google Shape;766;p31"/>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67" name="Google Shape;767;p31"/>
            <p:cNvGrpSpPr/>
            <p:nvPr/>
          </p:nvGrpSpPr>
          <p:grpSpPr>
            <a:xfrm rot="6299881">
              <a:off x="-301362" y="-177077"/>
              <a:ext cx="1017132" cy="1274827"/>
              <a:chOff x="3406775" y="1971675"/>
              <a:chExt cx="946151" cy="1185863"/>
            </a:xfrm>
          </p:grpSpPr>
          <p:sp>
            <p:nvSpPr>
              <p:cNvPr id="768" name="Google Shape;768;p31"/>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9" name="Google Shape;769;p31"/>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0" name="Google Shape;770;p31"/>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71" name="Google Shape;771;p31"/>
            <p:cNvGrpSpPr/>
            <p:nvPr/>
          </p:nvGrpSpPr>
          <p:grpSpPr>
            <a:xfrm rot="6299881">
              <a:off x="-502953" y="727292"/>
              <a:ext cx="855072" cy="686118"/>
              <a:chOff x="3524250" y="2062163"/>
              <a:chExt cx="795400" cy="638237"/>
            </a:xfrm>
          </p:grpSpPr>
          <p:sp>
            <p:nvSpPr>
              <p:cNvPr id="772" name="Google Shape;772;p31"/>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3" name="Google Shape;773;p31"/>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4" name="Google Shape;774;p31"/>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75" name="Google Shape;775;p31"/>
            <p:cNvGrpSpPr/>
            <p:nvPr/>
          </p:nvGrpSpPr>
          <p:grpSpPr>
            <a:xfrm rot="-8100000">
              <a:off x="4263566" y="-67802"/>
              <a:ext cx="616865" cy="614808"/>
              <a:chOff x="2588041" y="-11077"/>
              <a:chExt cx="511960" cy="510252"/>
            </a:xfrm>
          </p:grpSpPr>
          <p:cxnSp>
            <p:nvCxnSpPr>
              <p:cNvPr id="776" name="Google Shape;776;p31"/>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777" name="Google Shape;777;p31"/>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8" name="Google Shape;778;p31"/>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421802538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779"/>
        <p:cNvGrpSpPr/>
        <p:nvPr/>
      </p:nvGrpSpPr>
      <p:grpSpPr>
        <a:xfrm>
          <a:off x="0" y="0"/>
          <a:ext cx="0" cy="0"/>
          <a:chOff x="0" y="0"/>
          <a:chExt cx="0" cy="0"/>
        </a:xfrm>
      </p:grpSpPr>
      <p:pic>
        <p:nvPicPr>
          <p:cNvPr id="780" name="Google Shape;780;p32"/>
          <p:cNvPicPr preferRelativeResize="0"/>
          <p:nvPr/>
        </p:nvPicPr>
        <p:blipFill rotWithShape="1">
          <a:blip r:embed="rId2">
            <a:alphaModFix/>
          </a:blip>
          <a:srcRect l="922" t="8581" r="922" b="8581"/>
          <a:stretch/>
        </p:blipFill>
        <p:spPr>
          <a:xfrm rot="10800000" flipH="1">
            <a:off x="0" y="0"/>
            <a:ext cx="12192000" cy="6858000"/>
          </a:xfrm>
          <a:prstGeom prst="rect">
            <a:avLst/>
          </a:prstGeom>
          <a:noFill/>
          <a:ln>
            <a:noFill/>
          </a:ln>
        </p:spPr>
      </p:pic>
      <p:sp>
        <p:nvSpPr>
          <p:cNvPr id="781" name="Google Shape;781;p32"/>
          <p:cNvSpPr txBox="1">
            <a:spLocks noGrp="1"/>
          </p:cNvSpPr>
          <p:nvPr>
            <p:ph type="subTitle" idx="1"/>
          </p:nvPr>
        </p:nvSpPr>
        <p:spPr>
          <a:xfrm>
            <a:off x="960000" y="3135600"/>
            <a:ext cx="3381200" cy="133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782" name="Google Shape;782;p32"/>
          <p:cNvSpPr txBox="1">
            <a:spLocks noGrp="1"/>
          </p:cNvSpPr>
          <p:nvPr>
            <p:ph type="subTitle" idx="2"/>
          </p:nvPr>
        </p:nvSpPr>
        <p:spPr>
          <a:xfrm>
            <a:off x="7850567" y="3135600"/>
            <a:ext cx="3381200" cy="133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783" name="Google Shape;783;p32"/>
          <p:cNvSpPr txBox="1">
            <a:spLocks noGrp="1"/>
          </p:cNvSpPr>
          <p:nvPr>
            <p:ph type="subTitle" idx="3"/>
          </p:nvPr>
        </p:nvSpPr>
        <p:spPr>
          <a:xfrm>
            <a:off x="960000" y="4572000"/>
            <a:ext cx="2946000" cy="9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784" name="Google Shape;784;p32"/>
          <p:cNvSpPr txBox="1">
            <a:spLocks noGrp="1"/>
          </p:cNvSpPr>
          <p:nvPr>
            <p:ph type="subTitle" idx="4"/>
          </p:nvPr>
        </p:nvSpPr>
        <p:spPr>
          <a:xfrm>
            <a:off x="8286167" y="4572000"/>
            <a:ext cx="29460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785" name="Google Shape;785;p32"/>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786" name="Google Shape;786;p32"/>
          <p:cNvGrpSpPr/>
          <p:nvPr/>
        </p:nvGrpSpPr>
        <p:grpSpPr>
          <a:xfrm rot="2700000">
            <a:off x="5891250" y="6858484"/>
            <a:ext cx="865709" cy="239181"/>
            <a:chOff x="3525838" y="4135438"/>
            <a:chExt cx="649288" cy="179388"/>
          </a:xfrm>
        </p:grpSpPr>
        <p:sp>
          <p:nvSpPr>
            <p:cNvPr id="787" name="Google Shape;787;p32"/>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8" name="Google Shape;788;p32"/>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9" name="Google Shape;789;p32"/>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90" name="Google Shape;790;p32"/>
          <p:cNvGrpSpPr/>
          <p:nvPr/>
        </p:nvGrpSpPr>
        <p:grpSpPr>
          <a:xfrm rot="-1800044">
            <a:off x="-994478" y="847105"/>
            <a:ext cx="2871665" cy="607847"/>
            <a:chOff x="4630756" y="1700569"/>
            <a:chExt cx="2153797" cy="455895"/>
          </a:xfrm>
        </p:grpSpPr>
        <p:sp>
          <p:nvSpPr>
            <p:cNvPr id="791" name="Google Shape;791;p32"/>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2" name="Google Shape;792;p32"/>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3" name="Google Shape;793;p32"/>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94" name="Google Shape;794;p32"/>
          <p:cNvGrpSpPr/>
          <p:nvPr/>
        </p:nvGrpSpPr>
        <p:grpSpPr>
          <a:xfrm rot="2700000">
            <a:off x="9640748" y="18076"/>
            <a:ext cx="2871701" cy="607729"/>
            <a:chOff x="4886735" y="1558927"/>
            <a:chExt cx="2153797" cy="455801"/>
          </a:xfrm>
        </p:grpSpPr>
        <p:sp>
          <p:nvSpPr>
            <p:cNvPr id="795" name="Google Shape;795;p32"/>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6" name="Google Shape;796;p32"/>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7" name="Google Shape;797;p32"/>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98" name="Google Shape;798;p32"/>
          <p:cNvGrpSpPr/>
          <p:nvPr/>
        </p:nvGrpSpPr>
        <p:grpSpPr>
          <a:xfrm>
            <a:off x="341799" y="5169408"/>
            <a:ext cx="1356149" cy="1699737"/>
            <a:chOff x="3406775" y="1971675"/>
            <a:chExt cx="946151" cy="1185863"/>
          </a:xfrm>
        </p:grpSpPr>
        <p:sp>
          <p:nvSpPr>
            <p:cNvPr id="799" name="Google Shape;799;p32"/>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0" name="Google Shape;800;p32"/>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1" name="Google Shape;801;p32"/>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02" name="Google Shape;802;p32"/>
          <p:cNvGrpSpPr/>
          <p:nvPr/>
        </p:nvGrpSpPr>
        <p:grpSpPr>
          <a:xfrm>
            <a:off x="5322780" y="6112150"/>
            <a:ext cx="1140073" cy="914807"/>
            <a:chOff x="3524250" y="2062163"/>
            <a:chExt cx="795400" cy="638237"/>
          </a:xfrm>
        </p:grpSpPr>
        <p:sp>
          <p:nvSpPr>
            <p:cNvPr id="803" name="Google Shape;803;p32"/>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4" name="Google Shape;804;p32"/>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5" name="Google Shape;805;p32"/>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06" name="Google Shape;806;p32"/>
          <p:cNvGrpSpPr/>
          <p:nvPr/>
        </p:nvGrpSpPr>
        <p:grpSpPr>
          <a:xfrm rot="-899881">
            <a:off x="10592378" y="4433395"/>
            <a:ext cx="2491631" cy="2195815"/>
            <a:chOff x="2757488" y="0"/>
            <a:chExt cx="1738314" cy="1531934"/>
          </a:xfrm>
        </p:grpSpPr>
        <p:sp>
          <p:nvSpPr>
            <p:cNvPr id="807" name="Google Shape;807;p32"/>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8" name="Google Shape;808;p32"/>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9" name="Google Shape;809;p32"/>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246132883"/>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810"/>
        <p:cNvGrpSpPr/>
        <p:nvPr/>
      </p:nvGrpSpPr>
      <p:grpSpPr>
        <a:xfrm>
          <a:off x="0" y="0"/>
          <a:ext cx="0" cy="0"/>
          <a:chOff x="0" y="0"/>
          <a:chExt cx="0" cy="0"/>
        </a:xfrm>
      </p:grpSpPr>
      <p:pic>
        <p:nvPicPr>
          <p:cNvPr id="811" name="Google Shape;811;p33"/>
          <p:cNvPicPr preferRelativeResize="0"/>
          <p:nvPr/>
        </p:nvPicPr>
        <p:blipFill rotWithShape="1">
          <a:blip r:embed="rId2">
            <a:alphaModFix/>
          </a:blip>
          <a:srcRect l="776" t="8581" r="924" b="8581"/>
          <a:stretch/>
        </p:blipFill>
        <p:spPr>
          <a:xfrm rot="10800000">
            <a:off x="0" y="-1"/>
            <a:ext cx="12209867" cy="6858000"/>
          </a:xfrm>
          <a:prstGeom prst="rect">
            <a:avLst/>
          </a:prstGeom>
          <a:noFill/>
          <a:ln>
            <a:noFill/>
          </a:ln>
        </p:spPr>
      </p:pic>
      <p:sp>
        <p:nvSpPr>
          <p:cNvPr id="812" name="Google Shape;812;p33"/>
          <p:cNvSpPr txBox="1">
            <a:spLocks noGrp="1"/>
          </p:cNvSpPr>
          <p:nvPr>
            <p:ph type="title"/>
          </p:nvPr>
        </p:nvSpPr>
        <p:spPr>
          <a:xfrm>
            <a:off x="960000" y="720000"/>
            <a:ext cx="10272000" cy="763600"/>
          </a:xfrm>
          <a:prstGeom prst="rect">
            <a:avLst/>
          </a:prstGeom>
          <a:effectLst>
            <a:outerShdw blurRad="85725"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813" name="Google Shape;813;p33"/>
          <p:cNvSpPr txBox="1">
            <a:spLocks noGrp="1"/>
          </p:cNvSpPr>
          <p:nvPr>
            <p:ph type="body" idx="1"/>
          </p:nvPr>
        </p:nvSpPr>
        <p:spPr>
          <a:xfrm>
            <a:off x="960000" y="1726867"/>
            <a:ext cx="5136000" cy="36676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fr-FR"/>
              <a:t>Cliquez pour modifier les styles du texte du masque</a:t>
            </a:r>
          </a:p>
        </p:txBody>
      </p:sp>
      <p:sp>
        <p:nvSpPr>
          <p:cNvPr id="814" name="Google Shape;814;p33"/>
          <p:cNvSpPr txBox="1">
            <a:spLocks noGrp="1"/>
          </p:cNvSpPr>
          <p:nvPr>
            <p:ph type="body" idx="2"/>
          </p:nvPr>
        </p:nvSpPr>
        <p:spPr>
          <a:xfrm>
            <a:off x="6096000" y="2570200"/>
            <a:ext cx="5136000" cy="28248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fr-FR"/>
              <a:t>Cliquez pour modifier les styles du texte du masque</a:t>
            </a:r>
          </a:p>
        </p:txBody>
      </p:sp>
      <p:grpSp>
        <p:nvGrpSpPr>
          <p:cNvPr id="815" name="Google Shape;815;p33"/>
          <p:cNvGrpSpPr/>
          <p:nvPr/>
        </p:nvGrpSpPr>
        <p:grpSpPr>
          <a:xfrm rot="9900119">
            <a:off x="140542" y="6423013"/>
            <a:ext cx="2491631" cy="2195815"/>
            <a:chOff x="2757488" y="0"/>
            <a:chExt cx="1738314" cy="1531934"/>
          </a:xfrm>
        </p:grpSpPr>
        <p:sp>
          <p:nvSpPr>
            <p:cNvPr id="816" name="Google Shape;816;p33"/>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7" name="Google Shape;817;p33"/>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8" name="Google Shape;818;p33"/>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19" name="Google Shape;819;p33"/>
          <p:cNvGrpSpPr/>
          <p:nvPr/>
        </p:nvGrpSpPr>
        <p:grpSpPr>
          <a:xfrm rot="8999956">
            <a:off x="2114800" y="-592475"/>
            <a:ext cx="2871665" cy="607721"/>
            <a:chOff x="4886735" y="1558927"/>
            <a:chExt cx="2153797" cy="455801"/>
          </a:xfrm>
        </p:grpSpPr>
        <p:sp>
          <p:nvSpPr>
            <p:cNvPr id="820" name="Google Shape;820;p33"/>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1" name="Google Shape;821;p33"/>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2" name="Google Shape;822;p33"/>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23" name="Google Shape;823;p33"/>
          <p:cNvGrpSpPr/>
          <p:nvPr/>
        </p:nvGrpSpPr>
        <p:grpSpPr>
          <a:xfrm rot="-899881">
            <a:off x="10592853" y="4801546"/>
            <a:ext cx="2491631" cy="2195815"/>
            <a:chOff x="2757488" y="0"/>
            <a:chExt cx="1738314" cy="1531934"/>
          </a:xfrm>
        </p:grpSpPr>
        <p:sp>
          <p:nvSpPr>
            <p:cNvPr id="824" name="Google Shape;824;p33"/>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5" name="Google Shape;825;p33"/>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6" name="Google Shape;826;p33"/>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27" name="Google Shape;827;p33"/>
          <p:cNvGrpSpPr/>
          <p:nvPr/>
        </p:nvGrpSpPr>
        <p:grpSpPr>
          <a:xfrm rot="-4500119">
            <a:off x="9970136" y="-865638"/>
            <a:ext cx="1356176" cy="1699769"/>
            <a:chOff x="3406775" y="1971675"/>
            <a:chExt cx="946151" cy="1185863"/>
          </a:xfrm>
        </p:grpSpPr>
        <p:sp>
          <p:nvSpPr>
            <p:cNvPr id="828" name="Google Shape;828;p33"/>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9" name="Google Shape;829;p33"/>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0" name="Google Shape;830;p33"/>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31" name="Google Shape;831;p33"/>
          <p:cNvGrpSpPr/>
          <p:nvPr/>
        </p:nvGrpSpPr>
        <p:grpSpPr>
          <a:xfrm rot="-8100000">
            <a:off x="2831642" y="67851"/>
            <a:ext cx="865709" cy="239181"/>
            <a:chOff x="3525838" y="4135438"/>
            <a:chExt cx="649288" cy="179388"/>
          </a:xfrm>
        </p:grpSpPr>
        <p:sp>
          <p:nvSpPr>
            <p:cNvPr id="832" name="Google Shape;832;p33"/>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3" name="Google Shape;833;p33"/>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4" name="Google Shape;834;p33"/>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43877716"/>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35"/>
        <p:cNvGrpSpPr/>
        <p:nvPr/>
      </p:nvGrpSpPr>
      <p:grpSpPr>
        <a:xfrm>
          <a:off x="0" y="0"/>
          <a:ext cx="0" cy="0"/>
          <a:chOff x="0" y="0"/>
          <a:chExt cx="0" cy="0"/>
        </a:xfrm>
      </p:grpSpPr>
      <p:pic>
        <p:nvPicPr>
          <p:cNvPr id="836" name="Google Shape;836;p34"/>
          <p:cNvPicPr preferRelativeResize="0"/>
          <p:nvPr/>
        </p:nvPicPr>
        <p:blipFill rotWithShape="1">
          <a:blip r:embed="rId2">
            <a:alphaModFix/>
          </a:blip>
          <a:srcRect l="1019" t="8581" r="921" b="8581"/>
          <a:stretch/>
        </p:blipFill>
        <p:spPr>
          <a:xfrm rot="10800000">
            <a:off x="1" y="-1"/>
            <a:ext cx="12180633" cy="6858000"/>
          </a:xfrm>
          <a:prstGeom prst="rect">
            <a:avLst/>
          </a:prstGeom>
          <a:noFill/>
          <a:ln>
            <a:noFill/>
          </a:ln>
        </p:spPr>
      </p:pic>
      <p:sp>
        <p:nvSpPr>
          <p:cNvPr id="837" name="Google Shape;837;p34"/>
          <p:cNvSpPr txBox="1">
            <a:spLocks noGrp="1"/>
          </p:cNvSpPr>
          <p:nvPr>
            <p:ph type="subTitle" idx="1"/>
          </p:nvPr>
        </p:nvSpPr>
        <p:spPr>
          <a:xfrm>
            <a:off x="960000" y="3710851"/>
            <a:ext cx="3115200" cy="582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Allerta Stencil"/>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2pPr>
            <a:lvl3pPr lvl="2"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3pPr>
            <a:lvl4pPr lvl="3"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4pPr>
            <a:lvl5pPr lvl="4"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5pPr>
            <a:lvl6pPr lvl="5"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6pPr>
            <a:lvl7pPr lvl="6"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7pPr>
            <a:lvl8pPr lvl="7"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8pPr>
            <a:lvl9pPr lvl="8"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9pPr>
          </a:lstStyle>
          <a:p>
            <a:r>
              <a:rPr lang="fr-FR"/>
              <a:t>Modifiez le style des sous-titres du masque</a:t>
            </a:r>
            <a:endParaRPr/>
          </a:p>
        </p:txBody>
      </p:sp>
      <p:sp>
        <p:nvSpPr>
          <p:cNvPr id="838" name="Google Shape;838;p34"/>
          <p:cNvSpPr txBox="1">
            <a:spLocks noGrp="1"/>
          </p:cNvSpPr>
          <p:nvPr>
            <p:ph type="subTitle" idx="2"/>
          </p:nvPr>
        </p:nvSpPr>
        <p:spPr>
          <a:xfrm>
            <a:off x="960000" y="4330633"/>
            <a:ext cx="3115200" cy="87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839" name="Google Shape;839;p34"/>
          <p:cNvSpPr txBox="1">
            <a:spLocks noGrp="1"/>
          </p:cNvSpPr>
          <p:nvPr>
            <p:ph type="subTitle" idx="3"/>
          </p:nvPr>
        </p:nvSpPr>
        <p:spPr>
          <a:xfrm>
            <a:off x="4538400" y="4330633"/>
            <a:ext cx="3115200" cy="87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840" name="Google Shape;840;p34"/>
          <p:cNvSpPr txBox="1">
            <a:spLocks noGrp="1"/>
          </p:cNvSpPr>
          <p:nvPr>
            <p:ph type="subTitle" idx="4"/>
          </p:nvPr>
        </p:nvSpPr>
        <p:spPr>
          <a:xfrm>
            <a:off x="8116800" y="4330633"/>
            <a:ext cx="3115200" cy="87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841" name="Google Shape;841;p34"/>
          <p:cNvSpPr txBox="1">
            <a:spLocks noGrp="1"/>
          </p:cNvSpPr>
          <p:nvPr>
            <p:ph type="title"/>
          </p:nvPr>
        </p:nvSpPr>
        <p:spPr>
          <a:xfrm>
            <a:off x="960000" y="733867"/>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842" name="Google Shape;842;p34"/>
          <p:cNvSpPr txBox="1">
            <a:spLocks noGrp="1"/>
          </p:cNvSpPr>
          <p:nvPr>
            <p:ph type="subTitle" idx="5"/>
          </p:nvPr>
        </p:nvSpPr>
        <p:spPr>
          <a:xfrm>
            <a:off x="4538400" y="3710851"/>
            <a:ext cx="3115200" cy="582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Allerta Stencil"/>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2pPr>
            <a:lvl3pPr lvl="2"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3pPr>
            <a:lvl4pPr lvl="3"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4pPr>
            <a:lvl5pPr lvl="4"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5pPr>
            <a:lvl6pPr lvl="5"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6pPr>
            <a:lvl7pPr lvl="6"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7pPr>
            <a:lvl8pPr lvl="7"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8pPr>
            <a:lvl9pPr lvl="8"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9pPr>
          </a:lstStyle>
          <a:p>
            <a:r>
              <a:rPr lang="fr-FR"/>
              <a:t>Modifiez le style des sous-titres du masque</a:t>
            </a:r>
            <a:endParaRPr/>
          </a:p>
        </p:txBody>
      </p:sp>
      <p:sp>
        <p:nvSpPr>
          <p:cNvPr id="843" name="Google Shape;843;p34"/>
          <p:cNvSpPr txBox="1">
            <a:spLocks noGrp="1"/>
          </p:cNvSpPr>
          <p:nvPr>
            <p:ph type="subTitle" idx="6"/>
          </p:nvPr>
        </p:nvSpPr>
        <p:spPr>
          <a:xfrm>
            <a:off x="8116800" y="3710851"/>
            <a:ext cx="3115200" cy="582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Allerta Stencil"/>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2pPr>
            <a:lvl3pPr lvl="2"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3pPr>
            <a:lvl4pPr lvl="3"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4pPr>
            <a:lvl5pPr lvl="4"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5pPr>
            <a:lvl6pPr lvl="5"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6pPr>
            <a:lvl7pPr lvl="6"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7pPr>
            <a:lvl8pPr lvl="7"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8pPr>
            <a:lvl9pPr lvl="8" algn="ctr" rtl="0">
              <a:lnSpc>
                <a:spcPct val="100000"/>
              </a:lnSpc>
              <a:spcBef>
                <a:spcPts val="0"/>
              </a:spcBef>
              <a:spcAft>
                <a:spcPts val="0"/>
              </a:spcAft>
              <a:buSzPts val="2400"/>
              <a:buFont typeface="Allerta Stencil"/>
              <a:buNone/>
              <a:defRPr sz="3200">
                <a:latin typeface="Allerta Stencil"/>
                <a:ea typeface="Allerta Stencil"/>
                <a:cs typeface="Allerta Stencil"/>
                <a:sym typeface="Allerta Stencil"/>
              </a:defRPr>
            </a:lvl9pPr>
          </a:lstStyle>
          <a:p>
            <a:r>
              <a:rPr lang="fr-FR"/>
              <a:t>Modifiez le style des sous-titres du masque</a:t>
            </a:r>
            <a:endParaRPr/>
          </a:p>
        </p:txBody>
      </p:sp>
      <p:grpSp>
        <p:nvGrpSpPr>
          <p:cNvPr id="844" name="Google Shape;844;p34"/>
          <p:cNvGrpSpPr/>
          <p:nvPr/>
        </p:nvGrpSpPr>
        <p:grpSpPr>
          <a:xfrm>
            <a:off x="-1435869" y="-261144"/>
            <a:ext cx="13760893" cy="8109312"/>
            <a:chOff x="-1076902" y="-195858"/>
            <a:chExt cx="10320670" cy="6081984"/>
          </a:xfrm>
        </p:grpSpPr>
        <p:grpSp>
          <p:nvGrpSpPr>
            <p:cNvPr id="845" name="Google Shape;845;p34"/>
            <p:cNvGrpSpPr/>
            <p:nvPr/>
          </p:nvGrpSpPr>
          <p:grpSpPr>
            <a:xfrm rot="-9900040">
              <a:off x="539535" y="105137"/>
              <a:ext cx="649269" cy="179383"/>
              <a:chOff x="3525838" y="4135438"/>
              <a:chExt cx="649288" cy="179388"/>
            </a:xfrm>
          </p:grpSpPr>
          <p:sp>
            <p:nvSpPr>
              <p:cNvPr id="846" name="Google Shape;846;p34"/>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7" name="Google Shape;847;p34"/>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8" name="Google Shape;848;p34"/>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49" name="Google Shape;849;p34"/>
            <p:cNvGrpSpPr/>
            <p:nvPr/>
          </p:nvGrpSpPr>
          <p:grpSpPr>
            <a:xfrm rot="8999956">
              <a:off x="-356871" y="312051"/>
              <a:ext cx="2153749" cy="455885"/>
              <a:chOff x="4630756" y="1700569"/>
              <a:chExt cx="2153797" cy="455895"/>
            </a:xfrm>
          </p:grpSpPr>
          <p:sp>
            <p:nvSpPr>
              <p:cNvPr id="850" name="Google Shape;850;p34"/>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1" name="Google Shape;851;p34"/>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2" name="Google Shape;852;p34"/>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53" name="Google Shape;853;p34"/>
            <p:cNvGrpSpPr/>
            <p:nvPr/>
          </p:nvGrpSpPr>
          <p:grpSpPr>
            <a:xfrm>
              <a:off x="8226655" y="-97411"/>
              <a:ext cx="1017112" cy="1274803"/>
              <a:chOff x="3406775" y="1971675"/>
              <a:chExt cx="946151" cy="1185863"/>
            </a:xfrm>
          </p:grpSpPr>
          <p:sp>
            <p:nvSpPr>
              <p:cNvPr id="854" name="Google Shape;854;p34"/>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5" name="Google Shape;855;p34"/>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6" name="Google Shape;856;p34"/>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57" name="Google Shape;857;p34"/>
            <p:cNvGrpSpPr/>
            <p:nvPr/>
          </p:nvGrpSpPr>
          <p:grpSpPr>
            <a:xfrm>
              <a:off x="-1076902" y="4915602"/>
              <a:ext cx="2153797" cy="455801"/>
              <a:chOff x="4886735" y="1558927"/>
              <a:chExt cx="2153797" cy="455801"/>
            </a:xfrm>
          </p:grpSpPr>
          <p:sp>
            <p:nvSpPr>
              <p:cNvPr id="858" name="Google Shape;858;p34"/>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9" name="Google Shape;859;p34"/>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0" name="Google Shape;860;p34"/>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61" name="Google Shape;861;p34"/>
            <p:cNvGrpSpPr/>
            <p:nvPr/>
          </p:nvGrpSpPr>
          <p:grpSpPr>
            <a:xfrm rot="-4500119">
              <a:off x="7867820" y="4592516"/>
              <a:ext cx="1017132" cy="1274827"/>
              <a:chOff x="3406775" y="1971675"/>
              <a:chExt cx="946151" cy="1185863"/>
            </a:xfrm>
          </p:grpSpPr>
          <p:sp>
            <p:nvSpPr>
              <p:cNvPr id="862" name="Google Shape;862;p34"/>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3" name="Google Shape;863;p34"/>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4" name="Google Shape;864;p34"/>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65" name="Google Shape;865;p34"/>
            <p:cNvGrpSpPr/>
            <p:nvPr/>
          </p:nvGrpSpPr>
          <p:grpSpPr>
            <a:xfrm rot="-4500119">
              <a:off x="8231472" y="4276857"/>
              <a:ext cx="855072" cy="686118"/>
              <a:chOff x="3524250" y="2062163"/>
              <a:chExt cx="795400" cy="638237"/>
            </a:xfrm>
          </p:grpSpPr>
          <p:sp>
            <p:nvSpPr>
              <p:cNvPr id="866" name="Google Shape;866;p34"/>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7" name="Google Shape;867;p34"/>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8" name="Google Shape;868;p34"/>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69" name="Google Shape;869;p34"/>
            <p:cNvGrpSpPr/>
            <p:nvPr/>
          </p:nvGrpSpPr>
          <p:grpSpPr>
            <a:xfrm rot="2700000">
              <a:off x="4263571" y="4296086"/>
              <a:ext cx="616865" cy="614808"/>
              <a:chOff x="2588041" y="-11077"/>
              <a:chExt cx="511960" cy="510252"/>
            </a:xfrm>
          </p:grpSpPr>
          <p:cxnSp>
            <p:nvCxnSpPr>
              <p:cNvPr id="870" name="Google Shape;870;p34"/>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871" name="Google Shape;871;p34"/>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2" name="Google Shape;872;p34"/>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099456313"/>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873"/>
        <p:cNvGrpSpPr/>
        <p:nvPr/>
      </p:nvGrpSpPr>
      <p:grpSpPr>
        <a:xfrm>
          <a:off x="0" y="0"/>
          <a:ext cx="0" cy="0"/>
          <a:chOff x="0" y="0"/>
          <a:chExt cx="0" cy="0"/>
        </a:xfrm>
      </p:grpSpPr>
      <p:pic>
        <p:nvPicPr>
          <p:cNvPr id="874" name="Google Shape;874;p35"/>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sp>
        <p:nvSpPr>
          <p:cNvPr id="875" name="Google Shape;875;p35"/>
          <p:cNvSpPr txBox="1">
            <a:spLocks noGrp="1"/>
          </p:cNvSpPr>
          <p:nvPr>
            <p:ph type="title"/>
          </p:nvPr>
        </p:nvSpPr>
        <p:spPr>
          <a:xfrm>
            <a:off x="960000" y="720000"/>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876" name="Google Shape;876;p35"/>
          <p:cNvSpPr txBox="1">
            <a:spLocks noGrp="1"/>
          </p:cNvSpPr>
          <p:nvPr>
            <p:ph type="subTitle" idx="1"/>
          </p:nvPr>
        </p:nvSpPr>
        <p:spPr>
          <a:xfrm>
            <a:off x="873400" y="4379917"/>
            <a:ext cx="3167600" cy="558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877" name="Google Shape;877;p35"/>
          <p:cNvSpPr txBox="1">
            <a:spLocks noGrp="1"/>
          </p:cNvSpPr>
          <p:nvPr>
            <p:ph type="subTitle" idx="2"/>
          </p:nvPr>
        </p:nvSpPr>
        <p:spPr>
          <a:xfrm>
            <a:off x="873384" y="4886399"/>
            <a:ext cx="3167600" cy="125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878" name="Google Shape;878;p35"/>
          <p:cNvSpPr txBox="1">
            <a:spLocks noGrp="1"/>
          </p:cNvSpPr>
          <p:nvPr>
            <p:ph type="subTitle" idx="3"/>
          </p:nvPr>
        </p:nvSpPr>
        <p:spPr>
          <a:xfrm>
            <a:off x="4512201" y="4886399"/>
            <a:ext cx="3167600" cy="125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879" name="Google Shape;879;p35"/>
          <p:cNvSpPr txBox="1">
            <a:spLocks noGrp="1"/>
          </p:cNvSpPr>
          <p:nvPr>
            <p:ph type="subTitle" idx="4"/>
          </p:nvPr>
        </p:nvSpPr>
        <p:spPr>
          <a:xfrm>
            <a:off x="8151020" y="4886399"/>
            <a:ext cx="3167600" cy="125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880" name="Google Shape;880;p35"/>
          <p:cNvSpPr txBox="1">
            <a:spLocks noGrp="1"/>
          </p:cNvSpPr>
          <p:nvPr>
            <p:ph type="subTitle" idx="5"/>
          </p:nvPr>
        </p:nvSpPr>
        <p:spPr>
          <a:xfrm>
            <a:off x="4512217" y="4379917"/>
            <a:ext cx="3167600" cy="558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881" name="Google Shape;881;p35"/>
          <p:cNvSpPr txBox="1">
            <a:spLocks noGrp="1"/>
          </p:cNvSpPr>
          <p:nvPr>
            <p:ph type="subTitle" idx="6"/>
          </p:nvPr>
        </p:nvSpPr>
        <p:spPr>
          <a:xfrm>
            <a:off x="8151035" y="4379917"/>
            <a:ext cx="3167600" cy="558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grpSp>
        <p:nvGrpSpPr>
          <p:cNvPr id="882" name="Google Shape;882;p35"/>
          <p:cNvGrpSpPr/>
          <p:nvPr/>
        </p:nvGrpSpPr>
        <p:grpSpPr>
          <a:xfrm>
            <a:off x="-1215312" y="-603686"/>
            <a:ext cx="14413767" cy="9604132"/>
            <a:chOff x="-911484" y="-452765"/>
            <a:chExt cx="10810325" cy="7203099"/>
          </a:xfrm>
        </p:grpSpPr>
        <p:grpSp>
          <p:nvGrpSpPr>
            <p:cNvPr id="883" name="Google Shape;883;p35"/>
            <p:cNvGrpSpPr/>
            <p:nvPr/>
          </p:nvGrpSpPr>
          <p:grpSpPr>
            <a:xfrm>
              <a:off x="-911484" y="4603505"/>
              <a:ext cx="1631475" cy="2146829"/>
              <a:chOff x="987425" y="941388"/>
              <a:chExt cx="1517651" cy="1997050"/>
            </a:xfrm>
          </p:grpSpPr>
          <p:sp>
            <p:nvSpPr>
              <p:cNvPr id="884" name="Google Shape;884;p35"/>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5" name="Google Shape;885;p35"/>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6" name="Google Shape;886;p35"/>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87" name="Google Shape;887;p35"/>
            <p:cNvGrpSpPr/>
            <p:nvPr/>
          </p:nvGrpSpPr>
          <p:grpSpPr>
            <a:xfrm rot="1799964">
              <a:off x="7713347" y="3780065"/>
              <a:ext cx="1901134" cy="1646859"/>
              <a:chOff x="2649767" y="0"/>
              <a:chExt cx="1768465" cy="1531934"/>
            </a:xfrm>
          </p:grpSpPr>
          <p:sp>
            <p:nvSpPr>
              <p:cNvPr id="888" name="Google Shape;888;p35"/>
              <p:cNvSpPr/>
              <p:nvPr/>
            </p:nvSpPr>
            <p:spPr>
              <a:xfrm>
                <a:off x="270849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9" name="Google Shape;889;p35"/>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0" name="Google Shape;890;p35"/>
              <p:cNvSpPr/>
              <p:nvPr/>
            </p:nvSpPr>
            <p:spPr>
              <a:xfrm>
                <a:off x="2649767"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91" name="Google Shape;891;p35"/>
            <p:cNvGrpSpPr/>
            <p:nvPr/>
          </p:nvGrpSpPr>
          <p:grpSpPr>
            <a:xfrm rot="10800000">
              <a:off x="4023937" y="-452765"/>
              <a:ext cx="855135" cy="686169"/>
              <a:chOff x="3524250" y="2062163"/>
              <a:chExt cx="795400" cy="638237"/>
            </a:xfrm>
          </p:grpSpPr>
          <p:sp>
            <p:nvSpPr>
              <p:cNvPr id="892" name="Google Shape;892;p35"/>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3" name="Google Shape;893;p35"/>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4" name="Google Shape;894;p35"/>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95" name="Google Shape;895;p35"/>
            <p:cNvGrpSpPr/>
            <p:nvPr/>
          </p:nvGrpSpPr>
          <p:grpSpPr>
            <a:xfrm rot="-5400000">
              <a:off x="8370067" y="661351"/>
              <a:ext cx="1017112" cy="1274803"/>
              <a:chOff x="3406775" y="1971675"/>
              <a:chExt cx="946151" cy="1185863"/>
            </a:xfrm>
          </p:grpSpPr>
          <p:sp>
            <p:nvSpPr>
              <p:cNvPr id="896" name="Google Shape;896;p35"/>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7" name="Google Shape;897;p35"/>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8" name="Google Shape;898;p35"/>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99" name="Google Shape;899;p35"/>
            <p:cNvGrpSpPr/>
            <p:nvPr/>
          </p:nvGrpSpPr>
          <p:grpSpPr>
            <a:xfrm rot="10800000">
              <a:off x="-732416" y="-4"/>
              <a:ext cx="1901100" cy="1646829"/>
              <a:chOff x="2649767" y="0"/>
              <a:chExt cx="1768465" cy="1531934"/>
            </a:xfrm>
          </p:grpSpPr>
          <p:sp>
            <p:nvSpPr>
              <p:cNvPr id="900" name="Google Shape;900;p35"/>
              <p:cNvSpPr/>
              <p:nvPr/>
            </p:nvSpPr>
            <p:spPr>
              <a:xfrm>
                <a:off x="270849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1" name="Google Shape;901;p35"/>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2" name="Google Shape;902;p35"/>
              <p:cNvSpPr/>
              <p:nvPr/>
            </p:nvSpPr>
            <p:spPr>
              <a:xfrm>
                <a:off x="2649767"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903" name="Google Shape;903;p35"/>
          <p:cNvSpPr txBox="1">
            <a:spLocks noGrp="1"/>
          </p:cNvSpPr>
          <p:nvPr>
            <p:ph type="title" idx="7" hasCustomPrompt="1"/>
          </p:nvPr>
        </p:nvSpPr>
        <p:spPr>
          <a:xfrm>
            <a:off x="1702200" y="3636867"/>
            <a:ext cx="1510000" cy="8232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3333" b="1"/>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904" name="Google Shape;904;p35"/>
          <p:cNvSpPr txBox="1">
            <a:spLocks noGrp="1"/>
          </p:cNvSpPr>
          <p:nvPr>
            <p:ph type="title" idx="8" hasCustomPrompt="1"/>
          </p:nvPr>
        </p:nvSpPr>
        <p:spPr>
          <a:xfrm>
            <a:off x="5341000" y="3636867"/>
            <a:ext cx="1510000" cy="8232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3333" b="1"/>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905" name="Google Shape;905;p35"/>
          <p:cNvSpPr txBox="1">
            <a:spLocks noGrp="1"/>
          </p:cNvSpPr>
          <p:nvPr>
            <p:ph type="title" idx="9" hasCustomPrompt="1"/>
          </p:nvPr>
        </p:nvSpPr>
        <p:spPr>
          <a:xfrm>
            <a:off x="8979867" y="3636867"/>
            <a:ext cx="1510000" cy="8232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3333" b="1"/>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Tree>
    <p:extLst>
      <p:ext uri="{BB962C8B-B14F-4D97-AF65-F5344CB8AC3E}">
        <p14:creationId xmlns:p14="http://schemas.microsoft.com/office/powerpoint/2010/main" val="2783384320"/>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06"/>
        <p:cNvGrpSpPr/>
        <p:nvPr/>
      </p:nvGrpSpPr>
      <p:grpSpPr>
        <a:xfrm>
          <a:off x="0" y="0"/>
          <a:ext cx="0" cy="0"/>
          <a:chOff x="0" y="0"/>
          <a:chExt cx="0" cy="0"/>
        </a:xfrm>
      </p:grpSpPr>
      <p:pic>
        <p:nvPicPr>
          <p:cNvPr id="907" name="Google Shape;907;p36"/>
          <p:cNvPicPr preferRelativeResize="0"/>
          <p:nvPr/>
        </p:nvPicPr>
        <p:blipFill rotWithShape="1">
          <a:blip r:embed="rId2">
            <a:alphaModFix/>
          </a:blip>
          <a:srcRect l="1010" t="8761" r="921" b="8579"/>
          <a:stretch/>
        </p:blipFill>
        <p:spPr>
          <a:xfrm rot="10799998">
            <a:off x="4" y="-3"/>
            <a:ext cx="12180633" cy="6843369"/>
          </a:xfrm>
          <a:prstGeom prst="rect">
            <a:avLst/>
          </a:prstGeom>
          <a:noFill/>
          <a:ln>
            <a:noFill/>
          </a:ln>
        </p:spPr>
      </p:pic>
      <p:sp>
        <p:nvSpPr>
          <p:cNvPr id="908" name="Google Shape;908;p36"/>
          <p:cNvSpPr txBox="1">
            <a:spLocks noGrp="1"/>
          </p:cNvSpPr>
          <p:nvPr>
            <p:ph type="subTitle" idx="1"/>
          </p:nvPr>
        </p:nvSpPr>
        <p:spPr>
          <a:xfrm>
            <a:off x="2395159" y="2238033"/>
            <a:ext cx="3316400" cy="56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09" name="Google Shape;909;p36"/>
          <p:cNvSpPr txBox="1">
            <a:spLocks noGrp="1"/>
          </p:cNvSpPr>
          <p:nvPr>
            <p:ph type="subTitle" idx="2"/>
          </p:nvPr>
        </p:nvSpPr>
        <p:spPr>
          <a:xfrm>
            <a:off x="2395157" y="2824039"/>
            <a:ext cx="33164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10" name="Google Shape;910;p36"/>
          <p:cNvSpPr txBox="1">
            <a:spLocks noGrp="1"/>
          </p:cNvSpPr>
          <p:nvPr>
            <p:ph type="subTitle" idx="3"/>
          </p:nvPr>
        </p:nvSpPr>
        <p:spPr>
          <a:xfrm>
            <a:off x="7531168" y="2824039"/>
            <a:ext cx="33120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11" name="Google Shape;911;p36"/>
          <p:cNvSpPr txBox="1">
            <a:spLocks noGrp="1"/>
          </p:cNvSpPr>
          <p:nvPr>
            <p:ph type="subTitle" idx="4"/>
          </p:nvPr>
        </p:nvSpPr>
        <p:spPr>
          <a:xfrm>
            <a:off x="2395157" y="4926700"/>
            <a:ext cx="33164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12" name="Google Shape;912;p36"/>
          <p:cNvSpPr txBox="1">
            <a:spLocks noGrp="1"/>
          </p:cNvSpPr>
          <p:nvPr>
            <p:ph type="subTitle" idx="5"/>
          </p:nvPr>
        </p:nvSpPr>
        <p:spPr>
          <a:xfrm>
            <a:off x="7531168" y="4926700"/>
            <a:ext cx="33120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13" name="Google Shape;913;p36"/>
          <p:cNvSpPr txBox="1">
            <a:spLocks noGrp="1"/>
          </p:cNvSpPr>
          <p:nvPr>
            <p:ph type="title"/>
          </p:nvPr>
        </p:nvSpPr>
        <p:spPr>
          <a:xfrm>
            <a:off x="960000" y="720000"/>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14" name="Google Shape;914;p36"/>
          <p:cNvSpPr txBox="1">
            <a:spLocks noGrp="1"/>
          </p:cNvSpPr>
          <p:nvPr>
            <p:ph type="subTitle" idx="6"/>
          </p:nvPr>
        </p:nvSpPr>
        <p:spPr>
          <a:xfrm>
            <a:off x="2395159" y="4345800"/>
            <a:ext cx="3316400" cy="62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15" name="Google Shape;915;p36"/>
          <p:cNvSpPr txBox="1">
            <a:spLocks noGrp="1"/>
          </p:cNvSpPr>
          <p:nvPr>
            <p:ph type="subTitle" idx="7"/>
          </p:nvPr>
        </p:nvSpPr>
        <p:spPr>
          <a:xfrm>
            <a:off x="7531243" y="2238033"/>
            <a:ext cx="3312000" cy="56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16" name="Google Shape;916;p36"/>
          <p:cNvSpPr txBox="1">
            <a:spLocks noGrp="1"/>
          </p:cNvSpPr>
          <p:nvPr>
            <p:ph type="subTitle" idx="8"/>
          </p:nvPr>
        </p:nvSpPr>
        <p:spPr>
          <a:xfrm>
            <a:off x="7531243" y="4345800"/>
            <a:ext cx="3312000" cy="62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grpSp>
        <p:nvGrpSpPr>
          <p:cNvPr id="917" name="Google Shape;917;p36"/>
          <p:cNvGrpSpPr/>
          <p:nvPr/>
        </p:nvGrpSpPr>
        <p:grpSpPr>
          <a:xfrm>
            <a:off x="-1361788" y="-1352155"/>
            <a:ext cx="14003109" cy="8415569"/>
            <a:chOff x="-1021341" y="-1014117"/>
            <a:chExt cx="10502332" cy="6311677"/>
          </a:xfrm>
        </p:grpSpPr>
        <p:grpSp>
          <p:nvGrpSpPr>
            <p:cNvPr id="918" name="Google Shape;918;p36"/>
            <p:cNvGrpSpPr/>
            <p:nvPr/>
          </p:nvGrpSpPr>
          <p:grpSpPr>
            <a:xfrm rot="-5400000">
              <a:off x="-112677" y="3182856"/>
              <a:ext cx="1517651" cy="1997050"/>
              <a:chOff x="987425" y="941388"/>
              <a:chExt cx="1517651" cy="1997050"/>
            </a:xfrm>
          </p:grpSpPr>
          <p:sp>
            <p:nvSpPr>
              <p:cNvPr id="919" name="Google Shape;919;p36"/>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0" name="Google Shape;920;p36"/>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1" name="Google Shape;921;p36"/>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22" name="Google Shape;922;p36"/>
            <p:cNvGrpSpPr/>
            <p:nvPr/>
          </p:nvGrpSpPr>
          <p:grpSpPr>
            <a:xfrm rot="8100000">
              <a:off x="7581541" y="4914889"/>
              <a:ext cx="649282" cy="179386"/>
              <a:chOff x="3525838" y="4135438"/>
              <a:chExt cx="649288" cy="179388"/>
            </a:xfrm>
          </p:grpSpPr>
          <p:sp>
            <p:nvSpPr>
              <p:cNvPr id="923" name="Google Shape;923;p36"/>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4" name="Google Shape;924;p36"/>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5" name="Google Shape;925;p36"/>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26" name="Google Shape;926;p36"/>
            <p:cNvGrpSpPr/>
            <p:nvPr/>
          </p:nvGrpSpPr>
          <p:grpSpPr>
            <a:xfrm rot="8100000">
              <a:off x="7481446" y="-319405"/>
              <a:ext cx="2153776" cy="455891"/>
              <a:chOff x="4481475" y="2497689"/>
              <a:chExt cx="2153797" cy="455895"/>
            </a:xfrm>
          </p:grpSpPr>
          <p:sp>
            <p:nvSpPr>
              <p:cNvPr id="927" name="Google Shape;927;p36"/>
              <p:cNvSpPr/>
              <p:nvPr/>
            </p:nvSpPr>
            <p:spPr>
              <a:xfrm>
                <a:off x="4513899" y="253011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8" name="Google Shape;928;p36"/>
              <p:cNvSpPr/>
              <p:nvPr/>
            </p:nvSpPr>
            <p:spPr>
              <a:xfrm>
                <a:off x="6571972" y="249768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9" name="Google Shape;929;p36"/>
              <p:cNvSpPr/>
              <p:nvPr/>
            </p:nvSpPr>
            <p:spPr>
              <a:xfrm>
                <a:off x="4481475" y="288848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0" name="Google Shape;930;p36"/>
            <p:cNvGrpSpPr/>
            <p:nvPr/>
          </p:nvGrpSpPr>
          <p:grpSpPr>
            <a:xfrm rot="-8100000">
              <a:off x="28523" y="498099"/>
              <a:ext cx="649282" cy="179386"/>
              <a:chOff x="3525838" y="4135438"/>
              <a:chExt cx="649288" cy="179388"/>
            </a:xfrm>
          </p:grpSpPr>
          <p:sp>
            <p:nvSpPr>
              <p:cNvPr id="931" name="Google Shape;931;p36"/>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2" name="Google Shape;932;p36"/>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3" name="Google Shape;933;p36"/>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4" name="Google Shape;934;p36"/>
            <p:cNvGrpSpPr/>
            <p:nvPr/>
          </p:nvGrpSpPr>
          <p:grpSpPr>
            <a:xfrm rot="10800000">
              <a:off x="-1021341" y="512243"/>
              <a:ext cx="2153797" cy="455895"/>
              <a:chOff x="4630756" y="1700569"/>
              <a:chExt cx="2153797" cy="455895"/>
            </a:xfrm>
          </p:grpSpPr>
          <p:sp>
            <p:nvSpPr>
              <p:cNvPr id="935" name="Google Shape;935;p36"/>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6" name="Google Shape;936;p36"/>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7" name="Google Shape;937;p36"/>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8" name="Google Shape;938;p36"/>
            <p:cNvGrpSpPr/>
            <p:nvPr/>
          </p:nvGrpSpPr>
          <p:grpSpPr>
            <a:xfrm rot="10800000">
              <a:off x="8046756" y="-125797"/>
              <a:ext cx="1017112" cy="1274803"/>
              <a:chOff x="3406775" y="1971675"/>
              <a:chExt cx="946151" cy="1185863"/>
            </a:xfrm>
          </p:grpSpPr>
          <p:sp>
            <p:nvSpPr>
              <p:cNvPr id="939" name="Google Shape;939;p36"/>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0" name="Google Shape;940;p36"/>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1" name="Google Shape;941;p36"/>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351614895"/>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942"/>
        <p:cNvGrpSpPr/>
        <p:nvPr/>
      </p:nvGrpSpPr>
      <p:grpSpPr>
        <a:xfrm>
          <a:off x="0" y="0"/>
          <a:ext cx="0" cy="0"/>
          <a:chOff x="0" y="0"/>
          <a:chExt cx="0" cy="0"/>
        </a:xfrm>
      </p:grpSpPr>
      <p:pic>
        <p:nvPicPr>
          <p:cNvPr id="943" name="Google Shape;943;p37"/>
          <p:cNvPicPr preferRelativeResize="0"/>
          <p:nvPr/>
        </p:nvPicPr>
        <p:blipFill rotWithShape="1">
          <a:blip r:embed="rId2">
            <a:alphaModFix/>
          </a:blip>
          <a:srcRect l="1019" t="8581" r="921" b="8581"/>
          <a:stretch/>
        </p:blipFill>
        <p:spPr>
          <a:xfrm rot="10800000">
            <a:off x="1" y="-1"/>
            <a:ext cx="12180633" cy="6858000"/>
          </a:xfrm>
          <a:prstGeom prst="rect">
            <a:avLst/>
          </a:prstGeom>
          <a:noFill/>
          <a:ln>
            <a:noFill/>
          </a:ln>
        </p:spPr>
      </p:pic>
      <p:sp>
        <p:nvSpPr>
          <p:cNvPr id="944" name="Google Shape;944;p37"/>
          <p:cNvSpPr txBox="1">
            <a:spLocks noGrp="1"/>
          </p:cNvSpPr>
          <p:nvPr>
            <p:ph type="subTitle" idx="1"/>
          </p:nvPr>
        </p:nvSpPr>
        <p:spPr>
          <a:xfrm>
            <a:off x="1365192" y="2234033"/>
            <a:ext cx="4017600" cy="602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45" name="Google Shape;945;p37"/>
          <p:cNvSpPr txBox="1">
            <a:spLocks noGrp="1"/>
          </p:cNvSpPr>
          <p:nvPr>
            <p:ph type="subTitle" idx="2"/>
          </p:nvPr>
        </p:nvSpPr>
        <p:spPr>
          <a:xfrm>
            <a:off x="1365192" y="2911645"/>
            <a:ext cx="4017600" cy="602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46" name="Google Shape;946;p37"/>
          <p:cNvSpPr txBox="1">
            <a:spLocks noGrp="1"/>
          </p:cNvSpPr>
          <p:nvPr>
            <p:ph type="subTitle" idx="3"/>
          </p:nvPr>
        </p:nvSpPr>
        <p:spPr>
          <a:xfrm>
            <a:off x="6809201" y="2911645"/>
            <a:ext cx="4017600" cy="602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47" name="Google Shape;947;p37"/>
          <p:cNvSpPr txBox="1">
            <a:spLocks noGrp="1"/>
          </p:cNvSpPr>
          <p:nvPr>
            <p:ph type="subTitle" idx="4"/>
          </p:nvPr>
        </p:nvSpPr>
        <p:spPr>
          <a:xfrm>
            <a:off x="1365192" y="5120181"/>
            <a:ext cx="4017600" cy="602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48" name="Google Shape;948;p37"/>
          <p:cNvSpPr txBox="1">
            <a:spLocks noGrp="1"/>
          </p:cNvSpPr>
          <p:nvPr>
            <p:ph type="subTitle" idx="5"/>
          </p:nvPr>
        </p:nvSpPr>
        <p:spPr>
          <a:xfrm>
            <a:off x="6809201" y="5120181"/>
            <a:ext cx="4017600" cy="602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49" name="Google Shape;949;p37"/>
          <p:cNvSpPr txBox="1">
            <a:spLocks noGrp="1"/>
          </p:cNvSpPr>
          <p:nvPr>
            <p:ph type="title"/>
          </p:nvPr>
        </p:nvSpPr>
        <p:spPr>
          <a:xfrm>
            <a:off x="960000" y="720000"/>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0" name="Google Shape;950;p37"/>
          <p:cNvSpPr txBox="1">
            <a:spLocks noGrp="1"/>
          </p:cNvSpPr>
          <p:nvPr>
            <p:ph type="subTitle" idx="6"/>
          </p:nvPr>
        </p:nvSpPr>
        <p:spPr>
          <a:xfrm>
            <a:off x="1365192" y="4437971"/>
            <a:ext cx="4017600" cy="602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51" name="Google Shape;951;p37"/>
          <p:cNvSpPr txBox="1">
            <a:spLocks noGrp="1"/>
          </p:cNvSpPr>
          <p:nvPr>
            <p:ph type="subTitle" idx="7"/>
          </p:nvPr>
        </p:nvSpPr>
        <p:spPr>
          <a:xfrm>
            <a:off x="6809201" y="2234033"/>
            <a:ext cx="4017600" cy="602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52" name="Google Shape;952;p37"/>
          <p:cNvSpPr txBox="1">
            <a:spLocks noGrp="1"/>
          </p:cNvSpPr>
          <p:nvPr>
            <p:ph type="subTitle" idx="8"/>
          </p:nvPr>
        </p:nvSpPr>
        <p:spPr>
          <a:xfrm>
            <a:off x="6809201" y="4437971"/>
            <a:ext cx="4017600" cy="602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6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grpSp>
        <p:nvGrpSpPr>
          <p:cNvPr id="953" name="Google Shape;953;p37"/>
          <p:cNvGrpSpPr/>
          <p:nvPr/>
        </p:nvGrpSpPr>
        <p:grpSpPr>
          <a:xfrm>
            <a:off x="-1261538" y="-36616"/>
            <a:ext cx="13929409" cy="6715491"/>
            <a:chOff x="-946154" y="-27462"/>
            <a:chExt cx="10447057" cy="5036618"/>
          </a:xfrm>
        </p:grpSpPr>
        <p:grpSp>
          <p:nvGrpSpPr>
            <p:cNvPr id="954" name="Google Shape;954;p37"/>
            <p:cNvGrpSpPr/>
            <p:nvPr/>
          </p:nvGrpSpPr>
          <p:grpSpPr>
            <a:xfrm rot="5400000">
              <a:off x="7030213" y="-267162"/>
              <a:ext cx="1517651" cy="1997050"/>
              <a:chOff x="987425" y="941388"/>
              <a:chExt cx="1517651" cy="1997050"/>
            </a:xfrm>
          </p:grpSpPr>
          <p:sp>
            <p:nvSpPr>
              <p:cNvPr id="955" name="Google Shape;955;p37"/>
              <p:cNvSpPr/>
              <p:nvPr/>
            </p:nvSpPr>
            <p:spPr>
              <a:xfrm>
                <a:off x="987425" y="974725"/>
                <a:ext cx="1484315" cy="1933574"/>
              </a:xfrm>
              <a:custGeom>
                <a:avLst/>
                <a:gdLst/>
                <a:ahLst/>
                <a:cxnLst/>
                <a:rect l="l" t="t" r="r" b="b"/>
                <a:pathLst>
                  <a:path w="3642" h="4742" extrusionOk="0">
                    <a:moveTo>
                      <a:pt x="318" y="4742"/>
                    </a:moveTo>
                    <a:lnTo>
                      <a:pt x="318" y="3319"/>
                    </a:lnTo>
                    <a:lnTo>
                      <a:pt x="0" y="3000"/>
                    </a:lnTo>
                    <a:lnTo>
                      <a:pt x="0" y="2138"/>
                    </a:lnTo>
                    <a:lnTo>
                      <a:pt x="1068" y="1059"/>
                    </a:lnTo>
                    <a:lnTo>
                      <a:pt x="1828" y="1059"/>
                    </a:lnTo>
                    <a:lnTo>
                      <a:pt x="2275" y="1506"/>
                    </a:lnTo>
                    <a:lnTo>
                      <a:pt x="2893" y="1506"/>
                    </a:lnTo>
                    <a:lnTo>
                      <a:pt x="3193" y="1206"/>
                    </a:lnTo>
                    <a:lnTo>
                      <a:pt x="3193" y="449"/>
                    </a:lnTo>
                    <a:lnTo>
                      <a:pt x="3642"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6" name="Google Shape;956;p37"/>
              <p:cNvSpPr/>
              <p:nvPr/>
            </p:nvSpPr>
            <p:spPr>
              <a:xfrm>
                <a:off x="1087438" y="2878138"/>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7" name="Google Shape;957;p37"/>
              <p:cNvSpPr/>
              <p:nvPr/>
            </p:nvSpPr>
            <p:spPr>
              <a:xfrm>
                <a:off x="2439988" y="941388"/>
                <a:ext cx="65088" cy="65088"/>
              </a:xfrm>
              <a:custGeom>
                <a:avLst/>
                <a:gdLst/>
                <a:ahLst/>
                <a:cxnLst/>
                <a:rect l="l" t="t" r="r" b="b"/>
                <a:pathLst>
                  <a:path w="160" h="160" extrusionOk="0">
                    <a:moveTo>
                      <a:pt x="132" y="131"/>
                    </a:moveTo>
                    <a:cubicBezTo>
                      <a:pt x="160" y="103"/>
                      <a:pt x="160" y="57"/>
                      <a:pt x="132" y="28"/>
                    </a:cubicBezTo>
                    <a:cubicBezTo>
                      <a:pt x="103" y="0"/>
                      <a:pt x="57" y="0"/>
                      <a:pt x="29" y="28"/>
                    </a:cubicBezTo>
                    <a:cubicBezTo>
                      <a:pt x="0" y="57"/>
                      <a:pt x="0" y="103"/>
                      <a:pt x="29" y="131"/>
                    </a:cubicBezTo>
                    <a:cubicBezTo>
                      <a:pt x="57" y="160"/>
                      <a:pt x="103" y="160"/>
                      <a:pt x="132"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58" name="Google Shape;958;p37"/>
            <p:cNvGrpSpPr/>
            <p:nvPr/>
          </p:nvGrpSpPr>
          <p:grpSpPr>
            <a:xfrm rot="-2700000">
              <a:off x="-1100386" y="3673759"/>
              <a:ext cx="2153776" cy="455891"/>
              <a:chOff x="4630756" y="1700569"/>
              <a:chExt cx="2153797" cy="455895"/>
            </a:xfrm>
          </p:grpSpPr>
          <p:sp>
            <p:nvSpPr>
              <p:cNvPr id="959" name="Google Shape;959;p37"/>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0" name="Google Shape;960;p37"/>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1" name="Google Shape;961;p37"/>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62" name="Google Shape;962;p37"/>
            <p:cNvGrpSpPr/>
            <p:nvPr/>
          </p:nvGrpSpPr>
          <p:grpSpPr>
            <a:xfrm rot="2700000">
              <a:off x="7801756" y="4626484"/>
              <a:ext cx="649282" cy="179386"/>
              <a:chOff x="3525838" y="4135438"/>
              <a:chExt cx="649288" cy="179388"/>
            </a:xfrm>
          </p:grpSpPr>
          <p:sp>
            <p:nvSpPr>
              <p:cNvPr id="963" name="Google Shape;963;p37"/>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4" name="Google Shape;964;p37"/>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5" name="Google Shape;965;p37"/>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66" name="Google Shape;966;p37"/>
            <p:cNvGrpSpPr/>
            <p:nvPr/>
          </p:nvGrpSpPr>
          <p:grpSpPr>
            <a:xfrm>
              <a:off x="7347106" y="4335831"/>
              <a:ext cx="2153797" cy="455895"/>
              <a:chOff x="4630756" y="1700569"/>
              <a:chExt cx="2153797" cy="455895"/>
            </a:xfrm>
          </p:grpSpPr>
          <p:sp>
            <p:nvSpPr>
              <p:cNvPr id="967" name="Google Shape;967;p37"/>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8" name="Google Shape;968;p37"/>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9" name="Google Shape;969;p37"/>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70" name="Google Shape;970;p37"/>
            <p:cNvGrpSpPr/>
            <p:nvPr/>
          </p:nvGrpSpPr>
          <p:grpSpPr>
            <a:xfrm>
              <a:off x="-70945" y="3330439"/>
              <a:ext cx="1017112" cy="1274803"/>
              <a:chOff x="3406775" y="1971675"/>
              <a:chExt cx="946151" cy="1185863"/>
            </a:xfrm>
          </p:grpSpPr>
          <p:sp>
            <p:nvSpPr>
              <p:cNvPr id="971" name="Google Shape;971;p37"/>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2" name="Google Shape;972;p37"/>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3" name="Google Shape;973;p37"/>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323477903"/>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74"/>
        <p:cNvGrpSpPr/>
        <p:nvPr/>
      </p:nvGrpSpPr>
      <p:grpSpPr>
        <a:xfrm>
          <a:off x="0" y="0"/>
          <a:ext cx="0" cy="0"/>
          <a:chOff x="0" y="0"/>
          <a:chExt cx="0" cy="0"/>
        </a:xfrm>
      </p:grpSpPr>
      <p:pic>
        <p:nvPicPr>
          <p:cNvPr id="975" name="Google Shape;975;p38"/>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sp>
        <p:nvSpPr>
          <p:cNvPr id="976" name="Google Shape;976;p38"/>
          <p:cNvSpPr txBox="1">
            <a:spLocks noGrp="1"/>
          </p:cNvSpPr>
          <p:nvPr>
            <p:ph type="title"/>
          </p:nvPr>
        </p:nvSpPr>
        <p:spPr>
          <a:xfrm>
            <a:off x="960000" y="720000"/>
            <a:ext cx="10272000" cy="763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4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77" name="Google Shape;977;p38"/>
          <p:cNvSpPr txBox="1">
            <a:spLocks noGrp="1"/>
          </p:cNvSpPr>
          <p:nvPr>
            <p:ph type="subTitle" idx="1"/>
          </p:nvPr>
        </p:nvSpPr>
        <p:spPr>
          <a:xfrm>
            <a:off x="959996" y="3163167"/>
            <a:ext cx="3111200" cy="51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78" name="Google Shape;978;p38"/>
          <p:cNvSpPr txBox="1">
            <a:spLocks noGrp="1"/>
          </p:cNvSpPr>
          <p:nvPr>
            <p:ph type="subTitle" idx="2"/>
          </p:nvPr>
        </p:nvSpPr>
        <p:spPr>
          <a:xfrm>
            <a:off x="4540400" y="3163151"/>
            <a:ext cx="3111200" cy="51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79" name="Google Shape;979;p38"/>
          <p:cNvSpPr txBox="1">
            <a:spLocks noGrp="1"/>
          </p:cNvSpPr>
          <p:nvPr>
            <p:ph type="subTitle" idx="3"/>
          </p:nvPr>
        </p:nvSpPr>
        <p:spPr>
          <a:xfrm>
            <a:off x="8124065" y="3163151"/>
            <a:ext cx="3111200" cy="51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80" name="Google Shape;980;p38"/>
          <p:cNvSpPr txBox="1">
            <a:spLocks noGrp="1"/>
          </p:cNvSpPr>
          <p:nvPr>
            <p:ph type="subTitle" idx="4"/>
          </p:nvPr>
        </p:nvSpPr>
        <p:spPr>
          <a:xfrm>
            <a:off x="959996" y="5597699"/>
            <a:ext cx="3111200" cy="51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81" name="Google Shape;981;p38"/>
          <p:cNvSpPr txBox="1">
            <a:spLocks noGrp="1"/>
          </p:cNvSpPr>
          <p:nvPr>
            <p:ph type="subTitle" idx="5"/>
          </p:nvPr>
        </p:nvSpPr>
        <p:spPr>
          <a:xfrm>
            <a:off x="4540400" y="5597699"/>
            <a:ext cx="3111200" cy="51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82" name="Google Shape;982;p38"/>
          <p:cNvSpPr txBox="1">
            <a:spLocks noGrp="1"/>
          </p:cNvSpPr>
          <p:nvPr>
            <p:ph type="subTitle" idx="6"/>
          </p:nvPr>
        </p:nvSpPr>
        <p:spPr>
          <a:xfrm>
            <a:off x="8124065" y="5597699"/>
            <a:ext cx="3111200" cy="510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983" name="Google Shape;983;p38"/>
          <p:cNvSpPr txBox="1">
            <a:spLocks noGrp="1"/>
          </p:cNvSpPr>
          <p:nvPr>
            <p:ph type="subTitle" idx="7"/>
          </p:nvPr>
        </p:nvSpPr>
        <p:spPr>
          <a:xfrm>
            <a:off x="959996" y="2734801"/>
            <a:ext cx="3111200" cy="423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2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84" name="Google Shape;984;p38"/>
          <p:cNvSpPr txBox="1">
            <a:spLocks noGrp="1"/>
          </p:cNvSpPr>
          <p:nvPr>
            <p:ph type="subTitle" idx="8"/>
          </p:nvPr>
        </p:nvSpPr>
        <p:spPr>
          <a:xfrm>
            <a:off x="4540400" y="2734801"/>
            <a:ext cx="3111200" cy="423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2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85" name="Google Shape;985;p38"/>
          <p:cNvSpPr txBox="1">
            <a:spLocks noGrp="1"/>
          </p:cNvSpPr>
          <p:nvPr>
            <p:ph type="subTitle" idx="9"/>
          </p:nvPr>
        </p:nvSpPr>
        <p:spPr>
          <a:xfrm>
            <a:off x="8124065" y="2734801"/>
            <a:ext cx="3111200" cy="423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2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86" name="Google Shape;986;p38"/>
          <p:cNvSpPr txBox="1">
            <a:spLocks noGrp="1"/>
          </p:cNvSpPr>
          <p:nvPr>
            <p:ph type="subTitle" idx="13"/>
          </p:nvPr>
        </p:nvSpPr>
        <p:spPr>
          <a:xfrm>
            <a:off x="959996" y="5174505"/>
            <a:ext cx="3111200" cy="423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2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87" name="Google Shape;987;p38"/>
          <p:cNvSpPr txBox="1">
            <a:spLocks noGrp="1"/>
          </p:cNvSpPr>
          <p:nvPr>
            <p:ph type="subTitle" idx="14"/>
          </p:nvPr>
        </p:nvSpPr>
        <p:spPr>
          <a:xfrm>
            <a:off x="4540400" y="5174504"/>
            <a:ext cx="3111200" cy="423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2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sp>
        <p:nvSpPr>
          <p:cNvPr id="988" name="Google Shape;988;p38"/>
          <p:cNvSpPr txBox="1">
            <a:spLocks noGrp="1"/>
          </p:cNvSpPr>
          <p:nvPr>
            <p:ph type="subTitle" idx="15"/>
          </p:nvPr>
        </p:nvSpPr>
        <p:spPr>
          <a:xfrm>
            <a:off x="8124065" y="5174504"/>
            <a:ext cx="3111200" cy="423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Roboto Condensed"/>
              <a:buNone/>
              <a:defRPr sz="2267">
                <a:solidFill>
                  <a:schemeClr val="dk2"/>
                </a:solidFill>
                <a:latin typeface="Allerta Stencil"/>
                <a:ea typeface="Allerta Stencil"/>
                <a:cs typeface="Allerta Stencil"/>
                <a:sym typeface="Allerta Stencil"/>
              </a:defRPr>
            </a:lvl1pPr>
            <a:lvl2pPr lvl="1"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400"/>
              <a:buFont typeface="Roboto Condensed"/>
              <a:buNone/>
              <a:defRPr sz="3200">
                <a:solidFill>
                  <a:schemeClr val="dk1"/>
                </a:solidFill>
                <a:latin typeface="Roboto Condensed"/>
                <a:ea typeface="Roboto Condensed"/>
                <a:cs typeface="Roboto Condensed"/>
                <a:sym typeface="Roboto Condensed"/>
              </a:defRPr>
            </a:lvl9pPr>
          </a:lstStyle>
          <a:p>
            <a:r>
              <a:rPr lang="fr-FR"/>
              <a:t>Modifiez le style des sous-titres du masque</a:t>
            </a:r>
            <a:endParaRPr/>
          </a:p>
        </p:txBody>
      </p:sp>
      <p:grpSp>
        <p:nvGrpSpPr>
          <p:cNvPr id="989" name="Google Shape;989;p38"/>
          <p:cNvGrpSpPr/>
          <p:nvPr/>
        </p:nvGrpSpPr>
        <p:grpSpPr>
          <a:xfrm rot="-899881">
            <a:off x="10592853" y="-984698"/>
            <a:ext cx="2491631" cy="2195815"/>
            <a:chOff x="2757488" y="0"/>
            <a:chExt cx="1738314" cy="1531934"/>
          </a:xfrm>
        </p:grpSpPr>
        <p:sp>
          <p:nvSpPr>
            <p:cNvPr id="990" name="Google Shape;990;p38"/>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1" name="Google Shape;991;p38"/>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2" name="Google Shape;992;p38"/>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93" name="Google Shape;993;p38"/>
          <p:cNvGrpSpPr/>
          <p:nvPr/>
        </p:nvGrpSpPr>
        <p:grpSpPr>
          <a:xfrm rot="-1800044">
            <a:off x="9360761" y="6981917"/>
            <a:ext cx="2871665" cy="607721"/>
            <a:chOff x="4886735" y="1558927"/>
            <a:chExt cx="2153797" cy="455801"/>
          </a:xfrm>
        </p:grpSpPr>
        <p:sp>
          <p:nvSpPr>
            <p:cNvPr id="994" name="Google Shape;994;p38"/>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5" name="Google Shape;995;p38"/>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6" name="Google Shape;996;p38"/>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97" name="Google Shape;997;p38"/>
          <p:cNvGrpSpPr/>
          <p:nvPr/>
        </p:nvGrpSpPr>
        <p:grpSpPr>
          <a:xfrm rot="9900119">
            <a:off x="140542" y="-198"/>
            <a:ext cx="2491631" cy="2195815"/>
            <a:chOff x="2757488" y="0"/>
            <a:chExt cx="1738314" cy="1531934"/>
          </a:xfrm>
        </p:grpSpPr>
        <p:sp>
          <p:nvSpPr>
            <p:cNvPr id="998" name="Google Shape;998;p38"/>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9" name="Google Shape;999;p38"/>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0" name="Google Shape;1000;p38"/>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01" name="Google Shape;1001;p38"/>
          <p:cNvGrpSpPr/>
          <p:nvPr/>
        </p:nvGrpSpPr>
        <p:grpSpPr>
          <a:xfrm rot="6299881">
            <a:off x="-514020" y="6163030"/>
            <a:ext cx="1356176" cy="1699769"/>
            <a:chOff x="3406775" y="1971675"/>
            <a:chExt cx="946151" cy="1185863"/>
          </a:xfrm>
        </p:grpSpPr>
        <p:sp>
          <p:nvSpPr>
            <p:cNvPr id="1002" name="Google Shape;1002;p38"/>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3" name="Google Shape;1003;p38"/>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4" name="Google Shape;1004;p38"/>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05" name="Google Shape;1005;p38"/>
          <p:cNvGrpSpPr/>
          <p:nvPr/>
        </p:nvGrpSpPr>
        <p:grpSpPr>
          <a:xfrm rot="2700000">
            <a:off x="11189775" y="6690130"/>
            <a:ext cx="865709" cy="239181"/>
            <a:chOff x="3525838" y="4135438"/>
            <a:chExt cx="649288" cy="179388"/>
          </a:xfrm>
        </p:grpSpPr>
        <p:sp>
          <p:nvSpPr>
            <p:cNvPr id="1006" name="Google Shape;1006;p38"/>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7" name="Google Shape;1007;p38"/>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8" name="Google Shape;1008;p38"/>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88890605"/>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009"/>
        <p:cNvGrpSpPr/>
        <p:nvPr/>
      </p:nvGrpSpPr>
      <p:grpSpPr>
        <a:xfrm>
          <a:off x="0" y="0"/>
          <a:ext cx="0" cy="0"/>
          <a:chOff x="0" y="0"/>
          <a:chExt cx="0" cy="0"/>
        </a:xfrm>
      </p:grpSpPr>
      <p:pic>
        <p:nvPicPr>
          <p:cNvPr id="1010" name="Google Shape;1010;p39"/>
          <p:cNvPicPr preferRelativeResize="0"/>
          <p:nvPr/>
        </p:nvPicPr>
        <p:blipFill rotWithShape="1">
          <a:blip r:embed="rId2">
            <a:alphaModFix/>
          </a:blip>
          <a:srcRect l="776" t="8581" r="924" b="8581"/>
          <a:stretch/>
        </p:blipFill>
        <p:spPr>
          <a:xfrm rot="10800000">
            <a:off x="0" y="-1"/>
            <a:ext cx="12209867" cy="6858000"/>
          </a:xfrm>
          <a:prstGeom prst="rect">
            <a:avLst/>
          </a:prstGeom>
          <a:noFill/>
          <a:ln>
            <a:noFill/>
          </a:ln>
        </p:spPr>
      </p:pic>
      <p:sp>
        <p:nvSpPr>
          <p:cNvPr id="1011" name="Google Shape;1011;p39"/>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12" name="Google Shape;1012;p39"/>
          <p:cNvSpPr txBox="1">
            <a:spLocks noGrp="1"/>
          </p:cNvSpPr>
          <p:nvPr>
            <p:ph type="subTitle" idx="1"/>
          </p:nvPr>
        </p:nvSpPr>
        <p:spPr>
          <a:xfrm>
            <a:off x="1712000" y="166136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013" name="Google Shape;1013;p39"/>
          <p:cNvSpPr txBox="1">
            <a:spLocks noGrp="1"/>
          </p:cNvSpPr>
          <p:nvPr>
            <p:ph type="title" idx="2" hasCustomPrompt="1"/>
          </p:nvPr>
        </p:nvSpPr>
        <p:spPr>
          <a:xfrm>
            <a:off x="1712000" y="2661525"/>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solidFill>
                  <a:schemeClr val="dk2"/>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14" name="Google Shape;1014;p39"/>
          <p:cNvSpPr txBox="1">
            <a:spLocks noGrp="1"/>
          </p:cNvSpPr>
          <p:nvPr>
            <p:ph type="subTitle" idx="3"/>
          </p:nvPr>
        </p:nvSpPr>
        <p:spPr>
          <a:xfrm>
            <a:off x="1712000" y="3602892"/>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015" name="Google Shape;1015;p39"/>
          <p:cNvSpPr txBox="1">
            <a:spLocks noGrp="1"/>
          </p:cNvSpPr>
          <p:nvPr>
            <p:ph type="title" idx="4" hasCustomPrompt="1"/>
          </p:nvPr>
        </p:nvSpPr>
        <p:spPr>
          <a:xfrm>
            <a:off x="1712000" y="4603051"/>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16" name="Google Shape;1016;p39"/>
          <p:cNvSpPr txBox="1">
            <a:spLocks noGrp="1"/>
          </p:cNvSpPr>
          <p:nvPr>
            <p:ph type="subTitle" idx="5"/>
          </p:nvPr>
        </p:nvSpPr>
        <p:spPr>
          <a:xfrm>
            <a:off x="1712000" y="554441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grpSp>
        <p:nvGrpSpPr>
          <p:cNvPr id="1017" name="Google Shape;1017;p39"/>
          <p:cNvGrpSpPr/>
          <p:nvPr/>
        </p:nvGrpSpPr>
        <p:grpSpPr>
          <a:xfrm>
            <a:off x="179793" y="-294441"/>
            <a:ext cx="11832393" cy="7446893"/>
            <a:chOff x="134844" y="-220831"/>
            <a:chExt cx="8874295" cy="5585170"/>
          </a:xfrm>
        </p:grpSpPr>
        <p:grpSp>
          <p:nvGrpSpPr>
            <p:cNvPr id="1018" name="Google Shape;1018;p39"/>
            <p:cNvGrpSpPr/>
            <p:nvPr/>
          </p:nvGrpSpPr>
          <p:grpSpPr>
            <a:xfrm rot="5400000" flipH="1">
              <a:off x="7704293" y="2343794"/>
              <a:ext cx="2153797" cy="455895"/>
              <a:chOff x="4630756" y="1700569"/>
              <a:chExt cx="2153797" cy="455895"/>
            </a:xfrm>
          </p:grpSpPr>
          <p:sp>
            <p:nvSpPr>
              <p:cNvPr id="1019" name="Google Shape;1019;p39"/>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0" name="Google Shape;1020;p39"/>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1" name="Google Shape;1021;p39"/>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22" name="Google Shape;1022;p39"/>
            <p:cNvGrpSpPr/>
            <p:nvPr/>
          </p:nvGrpSpPr>
          <p:grpSpPr>
            <a:xfrm rot="5400000" flipH="1">
              <a:off x="-714107" y="2343794"/>
              <a:ext cx="2153797" cy="455895"/>
              <a:chOff x="4630756" y="1700569"/>
              <a:chExt cx="2153797" cy="455895"/>
            </a:xfrm>
          </p:grpSpPr>
          <p:sp>
            <p:nvSpPr>
              <p:cNvPr id="1023" name="Google Shape;1023;p39"/>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4" name="Google Shape;1024;p39"/>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5" name="Google Shape;1025;p39"/>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26" name="Google Shape;1026;p39"/>
            <p:cNvGrpSpPr/>
            <p:nvPr/>
          </p:nvGrpSpPr>
          <p:grpSpPr>
            <a:xfrm rot="10800000" flipH="1">
              <a:off x="3495093" y="4908444"/>
              <a:ext cx="2153797" cy="455895"/>
              <a:chOff x="4630756" y="1700569"/>
              <a:chExt cx="2153797" cy="455895"/>
            </a:xfrm>
          </p:grpSpPr>
          <p:sp>
            <p:nvSpPr>
              <p:cNvPr id="1027" name="Google Shape;1027;p39"/>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8" name="Google Shape;1028;p39"/>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9" name="Google Shape;1029;p39"/>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30" name="Google Shape;1030;p39"/>
            <p:cNvGrpSpPr/>
            <p:nvPr/>
          </p:nvGrpSpPr>
          <p:grpSpPr>
            <a:xfrm rot="10800000" flipH="1">
              <a:off x="3495093" y="-220831"/>
              <a:ext cx="2153797" cy="455895"/>
              <a:chOff x="4630756" y="1700569"/>
              <a:chExt cx="2153797" cy="455895"/>
            </a:xfrm>
          </p:grpSpPr>
          <p:sp>
            <p:nvSpPr>
              <p:cNvPr id="1031" name="Google Shape;1031;p39"/>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2" name="Google Shape;1032;p39"/>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3" name="Google Shape;1033;p39"/>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2560763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‹N°›</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34"/>
        <p:cNvGrpSpPr/>
        <p:nvPr/>
      </p:nvGrpSpPr>
      <p:grpSpPr>
        <a:xfrm>
          <a:off x="0" y="0"/>
          <a:ext cx="0" cy="0"/>
          <a:chOff x="0" y="0"/>
          <a:chExt cx="0" cy="0"/>
        </a:xfrm>
      </p:grpSpPr>
      <p:pic>
        <p:nvPicPr>
          <p:cNvPr id="1035" name="Google Shape;1035;p40"/>
          <p:cNvPicPr preferRelativeResize="0"/>
          <p:nvPr/>
        </p:nvPicPr>
        <p:blipFill rotWithShape="1">
          <a:blip r:embed="rId2">
            <a:alphaModFix/>
          </a:blip>
          <a:srcRect l="893" t="8581" r="922" b="8581"/>
          <a:stretch/>
        </p:blipFill>
        <p:spPr>
          <a:xfrm rot="10800000">
            <a:off x="1" y="-1"/>
            <a:ext cx="12195233" cy="6858000"/>
          </a:xfrm>
          <a:prstGeom prst="rect">
            <a:avLst/>
          </a:prstGeom>
          <a:noFill/>
          <a:ln>
            <a:noFill/>
          </a:ln>
        </p:spPr>
      </p:pic>
      <p:sp>
        <p:nvSpPr>
          <p:cNvPr id="1036" name="Google Shape;1036;p40"/>
          <p:cNvSpPr txBox="1">
            <a:spLocks noGrp="1"/>
          </p:cNvSpPr>
          <p:nvPr>
            <p:ph type="ctrTitle"/>
          </p:nvPr>
        </p:nvSpPr>
        <p:spPr>
          <a:xfrm>
            <a:off x="1140000" y="1212351"/>
            <a:ext cx="5712000" cy="931600"/>
          </a:xfrm>
          <a:prstGeom prst="rect">
            <a:avLst/>
          </a:prstGeom>
          <a:effectLst>
            <a:outerShdw blurRad="85725" dist="19050" algn="bl" rotWithShape="0">
              <a:schemeClr val="lt2"/>
            </a:outerShdw>
          </a:effectLst>
        </p:spPr>
        <p:txBody>
          <a:bodyPr spcFirstLastPara="1" wrap="square" lIns="91425" tIns="91425" rIns="91425" bIns="91425" anchor="ctr" anchorCtr="0">
            <a:noAutofit/>
          </a:bodyPr>
          <a:lstStyle>
            <a:lvl1pPr lvl="0"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fr-FR"/>
              <a:t>Modifiez le style du titre</a:t>
            </a:r>
            <a:endParaRPr/>
          </a:p>
        </p:txBody>
      </p:sp>
      <p:sp>
        <p:nvSpPr>
          <p:cNvPr id="1037" name="Google Shape;1037;p40"/>
          <p:cNvSpPr txBox="1">
            <a:spLocks noGrp="1"/>
          </p:cNvSpPr>
          <p:nvPr>
            <p:ph type="subTitle" idx="1"/>
          </p:nvPr>
        </p:nvSpPr>
        <p:spPr>
          <a:xfrm>
            <a:off x="1339867" y="2319667"/>
            <a:ext cx="3673200" cy="172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fr-FR"/>
              <a:t>Modifiez le style des sous-titres du masque</a:t>
            </a:r>
            <a:endParaRPr/>
          </a:p>
        </p:txBody>
      </p:sp>
      <p:grpSp>
        <p:nvGrpSpPr>
          <p:cNvPr id="1038" name="Google Shape;1038;p40"/>
          <p:cNvGrpSpPr/>
          <p:nvPr/>
        </p:nvGrpSpPr>
        <p:grpSpPr>
          <a:xfrm>
            <a:off x="-1173795" y="-240133"/>
            <a:ext cx="14814323" cy="8936188"/>
            <a:chOff x="-880346" y="-180100"/>
            <a:chExt cx="11110742" cy="6702141"/>
          </a:xfrm>
        </p:grpSpPr>
        <p:grpSp>
          <p:nvGrpSpPr>
            <p:cNvPr id="1039" name="Google Shape;1039;p40"/>
            <p:cNvGrpSpPr/>
            <p:nvPr/>
          </p:nvGrpSpPr>
          <p:grpSpPr>
            <a:xfrm rot="-2700000">
              <a:off x="105533" y="4132337"/>
              <a:ext cx="616865" cy="614808"/>
              <a:chOff x="2588041" y="-11077"/>
              <a:chExt cx="511960" cy="510252"/>
            </a:xfrm>
          </p:grpSpPr>
          <p:cxnSp>
            <p:nvCxnSpPr>
              <p:cNvPr id="1040" name="Google Shape;1040;p40"/>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1041" name="Google Shape;1041;p40"/>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2" name="Google Shape;1042;p40"/>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43" name="Google Shape;1043;p40"/>
            <p:cNvGrpSpPr/>
            <p:nvPr/>
          </p:nvGrpSpPr>
          <p:grpSpPr>
            <a:xfrm>
              <a:off x="3637685" y="4875212"/>
              <a:ext cx="1868687" cy="1646829"/>
              <a:chOff x="2757488" y="0"/>
              <a:chExt cx="1738314" cy="1531934"/>
            </a:xfrm>
          </p:grpSpPr>
          <p:sp>
            <p:nvSpPr>
              <p:cNvPr id="1044" name="Google Shape;1044;p40"/>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5" name="Google Shape;1045;p40"/>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6" name="Google Shape;1046;p40"/>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47" name="Google Shape;1047;p40"/>
            <p:cNvGrpSpPr/>
            <p:nvPr/>
          </p:nvGrpSpPr>
          <p:grpSpPr>
            <a:xfrm rot="-8100000">
              <a:off x="169518" y="140759"/>
              <a:ext cx="649282" cy="179386"/>
              <a:chOff x="3525838" y="4135438"/>
              <a:chExt cx="649288" cy="179388"/>
            </a:xfrm>
          </p:grpSpPr>
          <p:sp>
            <p:nvSpPr>
              <p:cNvPr id="1048" name="Google Shape;1048;p40"/>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9" name="Google Shape;1049;p40"/>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0" name="Google Shape;1050;p40"/>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51" name="Google Shape;1051;p40"/>
            <p:cNvGrpSpPr/>
            <p:nvPr/>
          </p:nvGrpSpPr>
          <p:grpSpPr>
            <a:xfrm rot="10800000">
              <a:off x="-880346" y="229341"/>
              <a:ext cx="2153797" cy="455895"/>
              <a:chOff x="4630756" y="1700569"/>
              <a:chExt cx="2153797" cy="455895"/>
            </a:xfrm>
          </p:grpSpPr>
          <p:sp>
            <p:nvSpPr>
              <p:cNvPr id="1052" name="Google Shape;1052;p40"/>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3" name="Google Shape;1053;p40"/>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4" name="Google Shape;1054;p40"/>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55" name="Google Shape;1055;p40"/>
            <p:cNvGrpSpPr/>
            <p:nvPr/>
          </p:nvGrpSpPr>
          <p:grpSpPr>
            <a:xfrm rot="10800000">
              <a:off x="8076600" y="4211826"/>
              <a:ext cx="2153797" cy="455801"/>
              <a:chOff x="4886735" y="1558927"/>
              <a:chExt cx="2153797" cy="455801"/>
            </a:xfrm>
          </p:grpSpPr>
          <p:sp>
            <p:nvSpPr>
              <p:cNvPr id="1056" name="Google Shape;1056;p40"/>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7" name="Google Shape;1057;p40"/>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8" name="Google Shape;1058;p40"/>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59" name="Google Shape;1059;p40"/>
            <p:cNvGrpSpPr/>
            <p:nvPr/>
          </p:nvGrpSpPr>
          <p:grpSpPr>
            <a:xfrm rot="10800000">
              <a:off x="8644952" y="-180100"/>
              <a:ext cx="1017112" cy="1274803"/>
              <a:chOff x="3406775" y="1971675"/>
              <a:chExt cx="946151" cy="1185863"/>
            </a:xfrm>
          </p:grpSpPr>
          <p:sp>
            <p:nvSpPr>
              <p:cNvPr id="1060" name="Google Shape;1060;p40"/>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1" name="Google Shape;1061;p40"/>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2" name="Google Shape;1062;p40"/>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63" name="Google Shape;1063;p40"/>
            <p:cNvGrpSpPr/>
            <p:nvPr/>
          </p:nvGrpSpPr>
          <p:grpSpPr>
            <a:xfrm rot="10800000">
              <a:off x="8139798" y="151536"/>
              <a:ext cx="855055" cy="686105"/>
              <a:chOff x="3453366" y="1920396"/>
              <a:chExt cx="795400" cy="638237"/>
            </a:xfrm>
          </p:grpSpPr>
          <p:sp>
            <p:nvSpPr>
              <p:cNvPr id="1064" name="Google Shape;1064;p40"/>
              <p:cNvSpPr/>
              <p:nvPr/>
            </p:nvSpPr>
            <p:spPr>
              <a:xfrm>
                <a:off x="3483529" y="1948971"/>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5" name="Google Shape;1065;p40"/>
              <p:cNvSpPr/>
              <p:nvPr/>
            </p:nvSpPr>
            <p:spPr>
              <a:xfrm>
                <a:off x="4189966" y="2499833"/>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6" name="Google Shape;1066;p40"/>
              <p:cNvSpPr/>
              <p:nvPr/>
            </p:nvSpPr>
            <p:spPr>
              <a:xfrm>
                <a:off x="3453366" y="1920396"/>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1067" name="Google Shape;1067;p40"/>
          <p:cNvSpPr txBox="1"/>
          <p:nvPr/>
        </p:nvSpPr>
        <p:spPr>
          <a:xfrm>
            <a:off x="1322367" y="4315033"/>
            <a:ext cx="5124000" cy="896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dk1"/>
                </a:solidFill>
                <a:latin typeface="Assistant"/>
                <a:ea typeface="Assistant"/>
                <a:cs typeface="Assistant"/>
                <a:sym typeface="Assistant"/>
              </a:rPr>
              <a:t>CREDITS: This presentation template was created by </a:t>
            </a:r>
            <a:r>
              <a:rPr lang="en" sz="1600" b="1">
                <a:solidFill>
                  <a:schemeClr val="dk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600">
                <a:solidFill>
                  <a:schemeClr val="dk1"/>
                </a:solidFill>
                <a:latin typeface="Assistant"/>
                <a:ea typeface="Assistant"/>
                <a:cs typeface="Assistant"/>
                <a:sym typeface="Assistant"/>
              </a:rPr>
              <a:t>, and includes icons by </a:t>
            </a:r>
            <a:r>
              <a:rPr lang="en" sz="1600" b="1">
                <a:solidFill>
                  <a:schemeClr val="dk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600">
                <a:solidFill>
                  <a:schemeClr val="dk1"/>
                </a:solidFill>
                <a:latin typeface="Assistant"/>
                <a:ea typeface="Assistant"/>
                <a:cs typeface="Assistant"/>
                <a:sym typeface="Assistant"/>
              </a:rPr>
              <a:t>, and infographics &amp; images by </a:t>
            </a:r>
            <a:r>
              <a:rPr lang="en" sz="1600" b="1">
                <a:solidFill>
                  <a:schemeClr val="dk1"/>
                </a:solidFill>
                <a:uFill>
                  <a:noFill/>
                </a:u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endParaRPr sz="1600" b="1">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862016576"/>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68"/>
        <p:cNvGrpSpPr/>
        <p:nvPr/>
      </p:nvGrpSpPr>
      <p:grpSpPr>
        <a:xfrm>
          <a:off x="0" y="0"/>
          <a:ext cx="0" cy="0"/>
          <a:chOff x="0" y="0"/>
          <a:chExt cx="0" cy="0"/>
        </a:xfrm>
      </p:grpSpPr>
      <p:pic>
        <p:nvPicPr>
          <p:cNvPr id="1069" name="Google Shape;1069;p41"/>
          <p:cNvPicPr preferRelativeResize="0"/>
          <p:nvPr/>
        </p:nvPicPr>
        <p:blipFill rotWithShape="1">
          <a:blip r:embed="rId2">
            <a:alphaModFix/>
          </a:blip>
          <a:srcRect l="922" t="8581" r="922" b="8581"/>
          <a:stretch/>
        </p:blipFill>
        <p:spPr>
          <a:xfrm>
            <a:off x="0" y="0"/>
            <a:ext cx="12192000" cy="6858000"/>
          </a:xfrm>
          <a:prstGeom prst="rect">
            <a:avLst/>
          </a:prstGeom>
          <a:noFill/>
          <a:ln>
            <a:noFill/>
          </a:ln>
        </p:spPr>
      </p:pic>
      <p:grpSp>
        <p:nvGrpSpPr>
          <p:cNvPr id="1070" name="Google Shape;1070;p41"/>
          <p:cNvGrpSpPr/>
          <p:nvPr/>
        </p:nvGrpSpPr>
        <p:grpSpPr>
          <a:xfrm>
            <a:off x="-1173794" y="-488397"/>
            <a:ext cx="14814340" cy="9540661"/>
            <a:chOff x="-880346" y="-213898"/>
            <a:chExt cx="11110755" cy="7155496"/>
          </a:xfrm>
        </p:grpSpPr>
        <p:grpSp>
          <p:nvGrpSpPr>
            <p:cNvPr id="1071" name="Google Shape;1071;p41"/>
            <p:cNvGrpSpPr/>
            <p:nvPr/>
          </p:nvGrpSpPr>
          <p:grpSpPr>
            <a:xfrm rot="-2700000">
              <a:off x="1685409" y="4875369"/>
              <a:ext cx="1868589" cy="1646743"/>
              <a:chOff x="2757488" y="0"/>
              <a:chExt cx="1738314" cy="1531934"/>
            </a:xfrm>
          </p:grpSpPr>
          <p:sp>
            <p:nvSpPr>
              <p:cNvPr id="1072" name="Google Shape;1072;p41"/>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3" name="Google Shape;1073;p41"/>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4" name="Google Shape;1074;p41"/>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75" name="Google Shape;1075;p41"/>
            <p:cNvGrpSpPr/>
            <p:nvPr/>
          </p:nvGrpSpPr>
          <p:grpSpPr>
            <a:xfrm rot="10800000">
              <a:off x="-880346" y="229341"/>
              <a:ext cx="2153797" cy="455895"/>
              <a:chOff x="4630756" y="1700569"/>
              <a:chExt cx="2153797" cy="455895"/>
            </a:xfrm>
          </p:grpSpPr>
          <p:sp>
            <p:nvSpPr>
              <p:cNvPr id="1076" name="Google Shape;1076;p41"/>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7" name="Google Shape;1077;p41"/>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8" name="Google Shape;1078;p41"/>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79" name="Google Shape;1079;p41"/>
            <p:cNvGrpSpPr/>
            <p:nvPr/>
          </p:nvGrpSpPr>
          <p:grpSpPr>
            <a:xfrm rot="10800000">
              <a:off x="8076612" y="2786126"/>
              <a:ext cx="2153797" cy="455801"/>
              <a:chOff x="4886735" y="1558927"/>
              <a:chExt cx="2153797" cy="455801"/>
            </a:xfrm>
          </p:grpSpPr>
          <p:sp>
            <p:nvSpPr>
              <p:cNvPr id="1080" name="Google Shape;1080;p41"/>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1" name="Google Shape;1081;p41"/>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2" name="Google Shape;1082;p41"/>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83" name="Google Shape;1083;p41"/>
            <p:cNvGrpSpPr/>
            <p:nvPr/>
          </p:nvGrpSpPr>
          <p:grpSpPr>
            <a:xfrm rot="10800000">
              <a:off x="8644952" y="-180100"/>
              <a:ext cx="1017112" cy="1274803"/>
              <a:chOff x="3406775" y="1971675"/>
              <a:chExt cx="946151" cy="1185863"/>
            </a:xfrm>
          </p:grpSpPr>
          <p:sp>
            <p:nvSpPr>
              <p:cNvPr id="1084" name="Google Shape;1084;p41"/>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5" name="Google Shape;1085;p41"/>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6" name="Google Shape;1086;p41"/>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87" name="Google Shape;1087;p41"/>
            <p:cNvGrpSpPr/>
            <p:nvPr/>
          </p:nvGrpSpPr>
          <p:grpSpPr>
            <a:xfrm rot="10800000">
              <a:off x="8063598" y="-864"/>
              <a:ext cx="855055" cy="686105"/>
              <a:chOff x="3524250" y="2062163"/>
              <a:chExt cx="795400" cy="638237"/>
            </a:xfrm>
          </p:grpSpPr>
          <p:sp>
            <p:nvSpPr>
              <p:cNvPr id="1088" name="Google Shape;1088;p41"/>
              <p:cNvSpPr/>
              <p:nvPr/>
            </p:nvSpPr>
            <p:spPr>
              <a:xfrm>
                <a:off x="3554413" y="2090738"/>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9" name="Google Shape;1089;p41"/>
              <p:cNvSpPr/>
              <p:nvPr/>
            </p:nvSpPr>
            <p:spPr>
              <a:xfrm>
                <a:off x="4260850" y="2641600"/>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0" name="Google Shape;1090;p41"/>
              <p:cNvSpPr/>
              <p:nvPr/>
            </p:nvSpPr>
            <p:spPr>
              <a:xfrm>
                <a:off x="3524250" y="2062163"/>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91" name="Google Shape;1091;p41"/>
            <p:cNvGrpSpPr/>
            <p:nvPr/>
          </p:nvGrpSpPr>
          <p:grpSpPr>
            <a:xfrm rot="-1800044">
              <a:off x="5643720" y="5236437"/>
              <a:ext cx="2153749" cy="455791"/>
              <a:chOff x="4886735" y="1558927"/>
              <a:chExt cx="2153797" cy="455801"/>
            </a:xfrm>
          </p:grpSpPr>
          <p:sp>
            <p:nvSpPr>
              <p:cNvPr id="1092" name="Google Shape;1092;p41"/>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3" name="Google Shape;1093;p41"/>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4" name="Google Shape;1094;p41"/>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95" name="Google Shape;1095;p41"/>
            <p:cNvGrpSpPr/>
            <p:nvPr/>
          </p:nvGrpSpPr>
          <p:grpSpPr>
            <a:xfrm rot="9900119">
              <a:off x="105406" y="-149"/>
              <a:ext cx="1868723" cy="1646861"/>
              <a:chOff x="2757488" y="0"/>
              <a:chExt cx="1738314" cy="1531934"/>
            </a:xfrm>
          </p:grpSpPr>
          <p:sp>
            <p:nvSpPr>
              <p:cNvPr id="1096" name="Google Shape;1096;p41"/>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7" name="Google Shape;1097;p41"/>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8" name="Google Shape;1098;p41"/>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99" name="Google Shape;1099;p41"/>
            <p:cNvGrpSpPr/>
            <p:nvPr/>
          </p:nvGrpSpPr>
          <p:grpSpPr>
            <a:xfrm rot="6299881">
              <a:off x="-189815" y="4227447"/>
              <a:ext cx="1017132" cy="1274827"/>
              <a:chOff x="3406775" y="1971675"/>
              <a:chExt cx="946151" cy="1185863"/>
            </a:xfrm>
          </p:grpSpPr>
          <p:sp>
            <p:nvSpPr>
              <p:cNvPr id="1100" name="Google Shape;1100;p41"/>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1" name="Google Shape;1101;p41"/>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2" name="Google Shape;1102;p41"/>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4029436087"/>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03"/>
        <p:cNvGrpSpPr/>
        <p:nvPr/>
      </p:nvGrpSpPr>
      <p:grpSpPr>
        <a:xfrm>
          <a:off x="0" y="0"/>
          <a:ext cx="0" cy="0"/>
          <a:chOff x="0" y="0"/>
          <a:chExt cx="0" cy="0"/>
        </a:xfrm>
      </p:grpSpPr>
      <p:pic>
        <p:nvPicPr>
          <p:cNvPr id="1104" name="Google Shape;1104;p42"/>
          <p:cNvPicPr preferRelativeResize="0"/>
          <p:nvPr/>
        </p:nvPicPr>
        <p:blipFill rotWithShape="1">
          <a:blip r:embed="rId2">
            <a:alphaModFix/>
          </a:blip>
          <a:srcRect l="893" t="8578" r="922" b="8933"/>
          <a:stretch/>
        </p:blipFill>
        <p:spPr>
          <a:xfrm rot="10800000">
            <a:off x="1" y="29232"/>
            <a:ext cx="12195233" cy="6828768"/>
          </a:xfrm>
          <a:prstGeom prst="rect">
            <a:avLst/>
          </a:prstGeom>
          <a:noFill/>
          <a:ln>
            <a:noFill/>
          </a:ln>
        </p:spPr>
      </p:pic>
      <p:grpSp>
        <p:nvGrpSpPr>
          <p:cNvPr id="1105" name="Google Shape;1105;p42"/>
          <p:cNvGrpSpPr/>
          <p:nvPr/>
        </p:nvGrpSpPr>
        <p:grpSpPr>
          <a:xfrm>
            <a:off x="-1173794" y="-926646"/>
            <a:ext cx="15572140" cy="9193505"/>
            <a:chOff x="-880346" y="-694985"/>
            <a:chExt cx="11679105" cy="6895129"/>
          </a:xfrm>
        </p:grpSpPr>
        <p:grpSp>
          <p:nvGrpSpPr>
            <p:cNvPr id="1106" name="Google Shape;1106;p42"/>
            <p:cNvGrpSpPr/>
            <p:nvPr/>
          </p:nvGrpSpPr>
          <p:grpSpPr>
            <a:xfrm rot="-2700000">
              <a:off x="185733" y="3079512"/>
              <a:ext cx="616865" cy="614808"/>
              <a:chOff x="2588041" y="-11077"/>
              <a:chExt cx="511960" cy="510252"/>
            </a:xfrm>
          </p:grpSpPr>
          <p:cxnSp>
            <p:nvCxnSpPr>
              <p:cNvPr id="1107" name="Google Shape;1107;p42"/>
              <p:cNvCxnSpPr/>
              <p:nvPr/>
            </p:nvCxnSpPr>
            <p:spPr>
              <a:xfrm flipH="1">
                <a:off x="2622263" y="23054"/>
                <a:ext cx="441900" cy="441900"/>
              </a:xfrm>
              <a:prstGeom prst="straightConnector1">
                <a:avLst/>
              </a:prstGeom>
              <a:noFill/>
              <a:ln w="9525" cap="rnd" cmpd="sng">
                <a:solidFill>
                  <a:schemeClr val="dk2"/>
                </a:solidFill>
                <a:prstDash val="solid"/>
                <a:round/>
                <a:headEnd type="none" w="med" len="med"/>
                <a:tailEnd type="none" w="med" len="med"/>
              </a:ln>
            </p:spPr>
          </p:cxnSp>
          <p:sp>
            <p:nvSpPr>
              <p:cNvPr id="1108" name="Google Shape;1108;p42"/>
              <p:cNvSpPr/>
              <p:nvPr/>
            </p:nvSpPr>
            <p:spPr>
              <a:xfrm>
                <a:off x="3030032" y="-11077"/>
                <a:ext cx="69968" cy="69968"/>
              </a:xfrm>
              <a:custGeom>
                <a:avLst/>
                <a:gdLst/>
                <a:ahLst/>
                <a:cxnLst/>
                <a:rect l="l" t="t" r="r" b="b"/>
                <a:pathLst>
                  <a:path w="160" h="160" extrusionOk="0">
                    <a:moveTo>
                      <a:pt x="28" y="28"/>
                    </a:moveTo>
                    <a:cubicBezTo>
                      <a:pt x="57" y="0"/>
                      <a:pt x="103" y="0"/>
                      <a:pt x="131" y="28"/>
                    </a:cubicBezTo>
                    <a:cubicBezTo>
                      <a:pt x="160" y="57"/>
                      <a:pt x="160" y="103"/>
                      <a:pt x="131" y="131"/>
                    </a:cubicBezTo>
                    <a:cubicBezTo>
                      <a:pt x="103" y="160"/>
                      <a:pt x="57" y="160"/>
                      <a:pt x="28" y="131"/>
                    </a:cubicBezTo>
                    <a:cubicBezTo>
                      <a:pt x="0" y="103"/>
                      <a:pt x="0" y="57"/>
                      <a:pt x="28" y="28"/>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9" name="Google Shape;1109;p42"/>
              <p:cNvSpPr/>
              <p:nvPr/>
            </p:nvSpPr>
            <p:spPr>
              <a:xfrm>
                <a:off x="2588041" y="429207"/>
                <a:ext cx="69968" cy="69968"/>
              </a:xfrm>
              <a:custGeom>
                <a:avLst/>
                <a:gdLst/>
                <a:ahLst/>
                <a:cxnLst/>
                <a:rect l="l" t="t" r="r" b="b"/>
                <a:pathLst>
                  <a:path w="160" h="160" extrusionOk="0">
                    <a:moveTo>
                      <a:pt x="29" y="29"/>
                    </a:moveTo>
                    <a:cubicBezTo>
                      <a:pt x="0" y="57"/>
                      <a:pt x="0" y="103"/>
                      <a:pt x="29" y="132"/>
                    </a:cubicBezTo>
                    <a:cubicBezTo>
                      <a:pt x="57" y="160"/>
                      <a:pt x="103" y="160"/>
                      <a:pt x="132" y="132"/>
                    </a:cubicBezTo>
                    <a:cubicBezTo>
                      <a:pt x="160" y="103"/>
                      <a:pt x="160" y="57"/>
                      <a:pt x="132" y="29"/>
                    </a:cubicBezTo>
                    <a:cubicBezTo>
                      <a:pt x="103" y="0"/>
                      <a:pt x="57" y="0"/>
                      <a:pt x="29"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0" name="Google Shape;1110;p42"/>
            <p:cNvGrpSpPr/>
            <p:nvPr/>
          </p:nvGrpSpPr>
          <p:grpSpPr>
            <a:xfrm rot="-8100000">
              <a:off x="169518" y="140759"/>
              <a:ext cx="649282" cy="179386"/>
              <a:chOff x="3525838" y="4135438"/>
              <a:chExt cx="649288" cy="179388"/>
            </a:xfrm>
          </p:grpSpPr>
          <p:sp>
            <p:nvSpPr>
              <p:cNvPr id="1111" name="Google Shape;1111;p42"/>
              <p:cNvSpPr/>
              <p:nvPr/>
            </p:nvSpPr>
            <p:spPr>
              <a:xfrm>
                <a:off x="3557588" y="4135438"/>
                <a:ext cx="584199" cy="146050"/>
              </a:xfrm>
              <a:custGeom>
                <a:avLst/>
                <a:gdLst/>
                <a:ahLst/>
                <a:cxnLst/>
                <a:rect l="l" t="t" r="r" b="b"/>
                <a:pathLst>
                  <a:path w="1432" h="359" extrusionOk="0">
                    <a:moveTo>
                      <a:pt x="0" y="359"/>
                    </a:moveTo>
                    <a:lnTo>
                      <a:pt x="358" y="0"/>
                    </a:lnTo>
                    <a:lnTo>
                      <a:pt x="1221" y="0"/>
                    </a:lnTo>
                    <a:lnTo>
                      <a:pt x="1432" y="211"/>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2" name="Google Shape;1112;p42"/>
              <p:cNvSpPr/>
              <p:nvPr/>
            </p:nvSpPr>
            <p:spPr>
              <a:xfrm>
                <a:off x="3525838" y="4249738"/>
                <a:ext cx="65088" cy="65088"/>
              </a:xfrm>
              <a:custGeom>
                <a:avLst/>
                <a:gdLst/>
                <a:ahLst/>
                <a:cxnLst/>
                <a:rect l="l" t="t" r="r" b="b"/>
                <a:pathLst>
                  <a:path w="160" h="160" extrusionOk="0">
                    <a:moveTo>
                      <a:pt x="131" y="131"/>
                    </a:moveTo>
                    <a:cubicBezTo>
                      <a:pt x="103" y="160"/>
                      <a:pt x="57" y="160"/>
                      <a:pt x="28" y="131"/>
                    </a:cubicBezTo>
                    <a:cubicBezTo>
                      <a:pt x="0" y="103"/>
                      <a:pt x="0" y="57"/>
                      <a:pt x="28" y="28"/>
                    </a:cubicBezTo>
                    <a:cubicBezTo>
                      <a:pt x="57" y="0"/>
                      <a:pt x="103" y="0"/>
                      <a:pt x="131" y="28"/>
                    </a:cubicBezTo>
                    <a:cubicBezTo>
                      <a:pt x="160" y="57"/>
                      <a:pt x="160" y="103"/>
                      <a:pt x="131" y="13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3" name="Google Shape;1113;p42"/>
              <p:cNvSpPr/>
              <p:nvPr/>
            </p:nvSpPr>
            <p:spPr>
              <a:xfrm>
                <a:off x="4110038" y="4189413"/>
                <a:ext cx="65088" cy="65088"/>
              </a:xfrm>
              <a:custGeom>
                <a:avLst/>
                <a:gdLst/>
                <a:ahLst/>
                <a:cxnLst/>
                <a:rect l="l" t="t" r="r" b="b"/>
                <a:pathLst>
                  <a:path w="160" h="160" extrusionOk="0">
                    <a:moveTo>
                      <a:pt x="28" y="132"/>
                    </a:moveTo>
                    <a:cubicBezTo>
                      <a:pt x="57" y="160"/>
                      <a:pt x="103" y="160"/>
                      <a:pt x="131" y="132"/>
                    </a:cubicBezTo>
                    <a:cubicBezTo>
                      <a:pt x="160" y="103"/>
                      <a:pt x="160" y="57"/>
                      <a:pt x="131" y="29"/>
                    </a:cubicBezTo>
                    <a:cubicBezTo>
                      <a:pt x="103" y="0"/>
                      <a:pt x="57" y="0"/>
                      <a:pt x="28" y="29"/>
                    </a:cubicBezTo>
                    <a:cubicBezTo>
                      <a:pt x="0" y="57"/>
                      <a:pt x="0" y="103"/>
                      <a:pt x="28" y="13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4" name="Google Shape;1114;p42"/>
            <p:cNvGrpSpPr/>
            <p:nvPr/>
          </p:nvGrpSpPr>
          <p:grpSpPr>
            <a:xfrm rot="10800000">
              <a:off x="-880346" y="229341"/>
              <a:ext cx="2153797" cy="455895"/>
              <a:chOff x="4630756" y="1700569"/>
              <a:chExt cx="2153797" cy="455895"/>
            </a:xfrm>
          </p:grpSpPr>
          <p:sp>
            <p:nvSpPr>
              <p:cNvPr id="1115" name="Google Shape;1115;p42"/>
              <p:cNvSpPr/>
              <p:nvPr/>
            </p:nvSpPr>
            <p:spPr>
              <a:xfrm>
                <a:off x="4663179" y="1732993"/>
                <a:ext cx="2090506" cy="390797"/>
              </a:xfrm>
              <a:custGeom>
                <a:avLst/>
                <a:gdLst/>
                <a:ahLst/>
                <a:cxnLst/>
                <a:rect l="l" t="t" r="r" b="b"/>
                <a:pathLst>
                  <a:path w="4768" h="893" extrusionOk="0">
                    <a:moveTo>
                      <a:pt x="4768" y="0"/>
                    </a:moveTo>
                    <a:lnTo>
                      <a:pt x="3535" y="0"/>
                    </a:lnTo>
                    <a:lnTo>
                      <a:pt x="2643" y="893"/>
                    </a:lnTo>
                    <a:lnTo>
                      <a:pt x="0" y="893"/>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6" name="Google Shape;1116;p42"/>
              <p:cNvSpPr/>
              <p:nvPr/>
            </p:nvSpPr>
            <p:spPr>
              <a:xfrm>
                <a:off x="6721253" y="1700569"/>
                <a:ext cx="633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7" name="Google Shape;1117;p42"/>
              <p:cNvSpPr/>
              <p:nvPr/>
            </p:nvSpPr>
            <p:spPr>
              <a:xfrm>
                <a:off x="4630756" y="2091364"/>
                <a:ext cx="651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8" name="Google Shape;1118;p42"/>
            <p:cNvGrpSpPr/>
            <p:nvPr/>
          </p:nvGrpSpPr>
          <p:grpSpPr>
            <a:xfrm rot="10800000">
              <a:off x="8644962" y="2786126"/>
              <a:ext cx="2153797" cy="455801"/>
              <a:chOff x="4886735" y="1558927"/>
              <a:chExt cx="2153797" cy="455801"/>
            </a:xfrm>
          </p:grpSpPr>
          <p:sp>
            <p:nvSpPr>
              <p:cNvPr id="1119" name="Google Shape;1119;p42"/>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0" name="Google Shape;1120;p42"/>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1" name="Google Shape;1121;p42"/>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2" name="Google Shape;1122;p42"/>
            <p:cNvGrpSpPr/>
            <p:nvPr/>
          </p:nvGrpSpPr>
          <p:grpSpPr>
            <a:xfrm rot="10800000">
              <a:off x="8644952" y="-180100"/>
              <a:ext cx="1017112" cy="1274803"/>
              <a:chOff x="3406775" y="1971675"/>
              <a:chExt cx="946151" cy="1185863"/>
            </a:xfrm>
          </p:grpSpPr>
          <p:sp>
            <p:nvSpPr>
              <p:cNvPr id="1123" name="Google Shape;1123;p42"/>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4" name="Google Shape;1124;p42"/>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5" name="Google Shape;1125;p42"/>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6" name="Google Shape;1126;p42"/>
            <p:cNvGrpSpPr/>
            <p:nvPr/>
          </p:nvGrpSpPr>
          <p:grpSpPr>
            <a:xfrm rot="10800000">
              <a:off x="8063598" y="49354"/>
              <a:ext cx="855055" cy="686105"/>
              <a:chOff x="3524250" y="2015449"/>
              <a:chExt cx="795400" cy="638237"/>
            </a:xfrm>
          </p:grpSpPr>
          <p:sp>
            <p:nvSpPr>
              <p:cNvPr id="1127" name="Google Shape;1127;p42"/>
              <p:cNvSpPr/>
              <p:nvPr/>
            </p:nvSpPr>
            <p:spPr>
              <a:xfrm>
                <a:off x="3554413" y="2044024"/>
                <a:ext cx="736598" cy="581026"/>
              </a:xfrm>
              <a:custGeom>
                <a:avLst/>
                <a:gdLst/>
                <a:ahLst/>
                <a:cxnLst/>
                <a:rect l="l" t="t" r="r" b="b"/>
                <a:pathLst>
                  <a:path w="1805" h="1422" extrusionOk="0">
                    <a:moveTo>
                      <a:pt x="1805" y="1422"/>
                    </a:moveTo>
                    <a:lnTo>
                      <a:pt x="729" y="1422"/>
                    </a:lnTo>
                    <a:lnTo>
                      <a:pt x="0" y="693"/>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8" name="Google Shape;1128;p42"/>
              <p:cNvSpPr/>
              <p:nvPr/>
            </p:nvSpPr>
            <p:spPr>
              <a:xfrm>
                <a:off x="4260850" y="2594886"/>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9" name="Google Shape;1129;p42"/>
              <p:cNvSpPr/>
              <p:nvPr/>
            </p:nvSpPr>
            <p:spPr>
              <a:xfrm>
                <a:off x="3524250" y="2015449"/>
                <a:ext cx="603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0" name="Google Shape;1130;p42"/>
            <p:cNvGrpSpPr/>
            <p:nvPr/>
          </p:nvGrpSpPr>
          <p:grpSpPr>
            <a:xfrm rot="-899881">
              <a:off x="7944639" y="-481236"/>
              <a:ext cx="1868723" cy="1646861"/>
              <a:chOff x="2757488" y="0"/>
              <a:chExt cx="1738314" cy="1531934"/>
            </a:xfrm>
          </p:grpSpPr>
          <p:sp>
            <p:nvSpPr>
              <p:cNvPr id="1131" name="Google Shape;1131;p42"/>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2" name="Google Shape;1132;p42"/>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3" name="Google Shape;1133;p42"/>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4" name="Google Shape;1134;p42"/>
            <p:cNvGrpSpPr/>
            <p:nvPr/>
          </p:nvGrpSpPr>
          <p:grpSpPr>
            <a:xfrm rot="9900119">
              <a:off x="105406" y="-149"/>
              <a:ext cx="1868723" cy="1646861"/>
              <a:chOff x="2757488" y="0"/>
              <a:chExt cx="1738314" cy="1531934"/>
            </a:xfrm>
          </p:grpSpPr>
          <p:sp>
            <p:nvSpPr>
              <p:cNvPr id="1135" name="Google Shape;1135;p42"/>
              <p:cNvSpPr/>
              <p:nvPr/>
            </p:nvSpPr>
            <p:spPr>
              <a:xfrm>
                <a:off x="2786063" y="30163"/>
                <a:ext cx="1709739" cy="1501771"/>
              </a:xfrm>
              <a:custGeom>
                <a:avLst/>
                <a:gdLst/>
                <a:ahLst/>
                <a:cxnLst/>
                <a:rect l="l" t="t" r="r" b="b"/>
                <a:pathLst>
                  <a:path w="4192" h="3683" extrusionOk="0">
                    <a:moveTo>
                      <a:pt x="3874" y="0"/>
                    </a:moveTo>
                    <a:lnTo>
                      <a:pt x="3874" y="1423"/>
                    </a:lnTo>
                    <a:lnTo>
                      <a:pt x="4192" y="1742"/>
                    </a:lnTo>
                    <a:lnTo>
                      <a:pt x="4192" y="2604"/>
                    </a:lnTo>
                    <a:lnTo>
                      <a:pt x="3125" y="3683"/>
                    </a:lnTo>
                    <a:lnTo>
                      <a:pt x="2364" y="3683"/>
                    </a:lnTo>
                    <a:lnTo>
                      <a:pt x="1917" y="3236"/>
                    </a:lnTo>
                    <a:lnTo>
                      <a:pt x="1299" y="3236"/>
                    </a:lnTo>
                    <a:lnTo>
                      <a:pt x="999" y="3536"/>
                    </a:lnTo>
                    <a:lnTo>
                      <a:pt x="0" y="3535"/>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6" name="Google Shape;1136;p42"/>
              <p:cNvSpPr/>
              <p:nvPr/>
            </p:nvSpPr>
            <p:spPr>
              <a:xfrm>
                <a:off x="2757488" y="1441450"/>
                <a:ext cx="58738" cy="60325"/>
              </a:xfrm>
              <a:custGeom>
                <a:avLst/>
                <a:gdLst/>
                <a:ahLst/>
                <a:cxnLst/>
                <a:rect l="l" t="t" r="r" b="b"/>
                <a:pathLst>
                  <a:path w="146" h="146" extrusionOk="0">
                    <a:moveTo>
                      <a:pt x="73" y="0"/>
                    </a:moveTo>
                    <a:cubicBezTo>
                      <a:pt x="33" y="0"/>
                      <a:pt x="0" y="32"/>
                      <a:pt x="0" y="73"/>
                    </a:cubicBezTo>
                    <a:cubicBezTo>
                      <a:pt x="0" y="113"/>
                      <a:pt x="32" y="146"/>
                      <a:pt x="73" y="146"/>
                    </a:cubicBezTo>
                    <a:cubicBezTo>
                      <a:pt x="113" y="146"/>
                      <a:pt x="146" y="113"/>
                      <a:pt x="146" y="73"/>
                    </a:cubicBezTo>
                    <a:cubicBezTo>
                      <a:pt x="146" y="33"/>
                      <a:pt x="113" y="0"/>
                      <a:pt x="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7" name="Google Shape;1137;p42"/>
              <p:cNvSpPr/>
              <p:nvPr/>
            </p:nvSpPr>
            <p:spPr>
              <a:xfrm>
                <a:off x="4337050" y="0"/>
                <a:ext cx="58800" cy="60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8" name="Google Shape;1138;p42"/>
            <p:cNvGrpSpPr/>
            <p:nvPr/>
          </p:nvGrpSpPr>
          <p:grpSpPr>
            <a:xfrm rot="6299881">
              <a:off x="1424035" y="4622272"/>
              <a:ext cx="1017132" cy="1274827"/>
              <a:chOff x="3406775" y="1971675"/>
              <a:chExt cx="946151" cy="1185863"/>
            </a:xfrm>
          </p:grpSpPr>
          <p:sp>
            <p:nvSpPr>
              <p:cNvPr id="1139" name="Google Shape;1139;p42"/>
              <p:cNvSpPr/>
              <p:nvPr/>
            </p:nvSpPr>
            <p:spPr>
              <a:xfrm>
                <a:off x="3435350" y="2001838"/>
                <a:ext cx="884237" cy="1122365"/>
              </a:xfrm>
              <a:custGeom>
                <a:avLst/>
                <a:gdLst/>
                <a:ahLst/>
                <a:cxnLst/>
                <a:rect l="l" t="t" r="r" b="b"/>
                <a:pathLst>
                  <a:path w="2170" h="2754" extrusionOk="0">
                    <a:moveTo>
                      <a:pt x="2170" y="2754"/>
                    </a:moveTo>
                    <a:lnTo>
                      <a:pt x="1376" y="1960"/>
                    </a:lnTo>
                    <a:lnTo>
                      <a:pt x="1006" y="1960"/>
                    </a:lnTo>
                    <a:lnTo>
                      <a:pt x="0" y="955"/>
                    </a:lnTo>
                    <a:lnTo>
                      <a:pt x="0"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0" name="Google Shape;1140;p42"/>
              <p:cNvSpPr/>
              <p:nvPr/>
            </p:nvSpPr>
            <p:spPr>
              <a:xfrm>
                <a:off x="4287838" y="3092450"/>
                <a:ext cx="65088" cy="65088"/>
              </a:xfrm>
              <a:custGeom>
                <a:avLst/>
                <a:gdLst/>
                <a:ahLst/>
                <a:cxnLst/>
                <a:rect l="l" t="t" r="r" b="b"/>
                <a:pathLst>
                  <a:path w="160" h="160" extrusionOk="0">
                    <a:moveTo>
                      <a:pt x="132" y="29"/>
                    </a:moveTo>
                    <a:cubicBezTo>
                      <a:pt x="160" y="57"/>
                      <a:pt x="160" y="103"/>
                      <a:pt x="132" y="132"/>
                    </a:cubicBezTo>
                    <a:cubicBezTo>
                      <a:pt x="104" y="160"/>
                      <a:pt x="57" y="160"/>
                      <a:pt x="29" y="132"/>
                    </a:cubicBezTo>
                    <a:cubicBezTo>
                      <a:pt x="0" y="103"/>
                      <a:pt x="0" y="57"/>
                      <a:pt x="29" y="29"/>
                    </a:cubicBezTo>
                    <a:cubicBezTo>
                      <a:pt x="57" y="0"/>
                      <a:pt x="104" y="0"/>
                      <a:pt x="132" y="29"/>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1" name="Google Shape;1141;p42"/>
              <p:cNvSpPr/>
              <p:nvPr/>
            </p:nvSpPr>
            <p:spPr>
              <a:xfrm>
                <a:off x="3406775" y="1971675"/>
                <a:ext cx="58800" cy="58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42" name="Google Shape;1142;p42"/>
            <p:cNvGrpSpPr/>
            <p:nvPr/>
          </p:nvGrpSpPr>
          <p:grpSpPr>
            <a:xfrm rot="-1800044">
              <a:off x="6178920" y="5236437"/>
              <a:ext cx="2153749" cy="455791"/>
              <a:chOff x="4886735" y="1558927"/>
              <a:chExt cx="2153797" cy="455801"/>
            </a:xfrm>
          </p:grpSpPr>
          <p:sp>
            <p:nvSpPr>
              <p:cNvPr id="1143" name="Google Shape;1143;p42"/>
              <p:cNvSpPr/>
              <p:nvPr/>
            </p:nvSpPr>
            <p:spPr>
              <a:xfrm>
                <a:off x="4919159" y="1591351"/>
                <a:ext cx="2090506" cy="390797"/>
              </a:xfrm>
              <a:custGeom>
                <a:avLst/>
                <a:gdLst/>
                <a:ahLst/>
                <a:cxnLst/>
                <a:rect l="l" t="t" r="r" b="b"/>
                <a:pathLst>
                  <a:path w="4768" h="893" extrusionOk="0">
                    <a:moveTo>
                      <a:pt x="0" y="893"/>
                    </a:moveTo>
                    <a:lnTo>
                      <a:pt x="1232" y="893"/>
                    </a:lnTo>
                    <a:lnTo>
                      <a:pt x="2125" y="0"/>
                    </a:lnTo>
                    <a:lnTo>
                      <a:pt x="4768" y="0"/>
                    </a:lnTo>
                  </a:path>
                </a:pathLst>
              </a:custGeom>
              <a:noFill/>
              <a:ln w="9525" cap="rnd" cmpd="sng">
                <a:solidFill>
                  <a:schemeClr val="dk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4" name="Google Shape;1144;p42"/>
              <p:cNvSpPr/>
              <p:nvPr/>
            </p:nvSpPr>
            <p:spPr>
              <a:xfrm>
                <a:off x="4886735" y="1951428"/>
                <a:ext cx="65100" cy="63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5" name="Google Shape;1145;p42"/>
              <p:cNvSpPr/>
              <p:nvPr/>
            </p:nvSpPr>
            <p:spPr>
              <a:xfrm>
                <a:off x="6977232" y="1558927"/>
                <a:ext cx="63300" cy="65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772953911"/>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49"/>
        <p:cNvGrpSpPr/>
        <p:nvPr/>
      </p:nvGrpSpPr>
      <p:grpSpPr>
        <a:xfrm>
          <a:off x="0" y="0"/>
          <a:ext cx="0" cy="0"/>
          <a:chOff x="0" y="0"/>
          <a:chExt cx="0" cy="0"/>
        </a:xfrm>
      </p:grpSpPr>
    </p:spTree>
    <p:extLst>
      <p:ext uri="{BB962C8B-B14F-4D97-AF65-F5344CB8AC3E}">
        <p14:creationId xmlns:p14="http://schemas.microsoft.com/office/powerpoint/2010/main" val="32812050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150"/>
        <p:cNvGrpSpPr/>
        <p:nvPr/>
      </p:nvGrpSpPr>
      <p:grpSpPr>
        <a:xfrm>
          <a:off x="0" y="0"/>
          <a:ext cx="0" cy="0"/>
          <a:chOff x="0" y="0"/>
          <a:chExt cx="0" cy="0"/>
        </a:xfrm>
      </p:grpSpPr>
      <p:sp>
        <p:nvSpPr>
          <p:cNvPr id="1151" name="Google Shape;1151;p45"/>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fr-FR"/>
              <a:t>Modifiez le style du titre</a:t>
            </a:r>
            <a:endParaRPr/>
          </a:p>
        </p:txBody>
      </p:sp>
    </p:spTree>
    <p:extLst>
      <p:ext uri="{BB962C8B-B14F-4D97-AF65-F5344CB8AC3E}">
        <p14:creationId xmlns:p14="http://schemas.microsoft.com/office/powerpoint/2010/main" val="18760655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F84E6-D40B-4E05-A68A-91B584000C5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A"/>
          </a:p>
        </p:txBody>
      </p:sp>
      <p:sp>
        <p:nvSpPr>
          <p:cNvPr id="3" name="Sous-titre 2">
            <a:extLst>
              <a:ext uri="{FF2B5EF4-FFF2-40B4-BE49-F238E27FC236}">
                <a16:creationId xmlns:a16="http://schemas.microsoft.com/office/drawing/2014/main" id="{B7033EFF-BC9E-444F-B668-21974DE64F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E3EB3E75-252E-4C9E-8E62-AA9AF37EDDEA}"/>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5" name="Espace réservé du pied de page 4">
            <a:extLst>
              <a:ext uri="{FF2B5EF4-FFF2-40B4-BE49-F238E27FC236}">
                <a16:creationId xmlns:a16="http://schemas.microsoft.com/office/drawing/2014/main" id="{53DBEF8A-23BA-409F-8BB8-B024E4E1A4A4}"/>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91BDAB18-ECA0-4C46-8FCE-596B56576C4A}"/>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34526510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B2333-587A-4B30-ABF8-9D31DE8CA390}"/>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65F74DD5-C4CE-4ACF-90A3-4FDE4215FE0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1E6ACF99-B7BE-4DDF-9A8A-74D25179EBBB}"/>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5" name="Espace réservé du pied de page 4">
            <a:extLst>
              <a:ext uri="{FF2B5EF4-FFF2-40B4-BE49-F238E27FC236}">
                <a16:creationId xmlns:a16="http://schemas.microsoft.com/office/drawing/2014/main" id="{1076D36B-1931-4D2E-8683-FDA3D77F317C}"/>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53EE7B66-1933-41A2-A081-1998D08A633B}"/>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15538584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374EC0-E75A-416B-BA12-5DD74E8ADE8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8037596D-C6DA-40F3-A691-134FBDD821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05E8869-A758-4A30-84FF-369AAC0C3196}"/>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5" name="Espace réservé du pied de page 4">
            <a:extLst>
              <a:ext uri="{FF2B5EF4-FFF2-40B4-BE49-F238E27FC236}">
                <a16:creationId xmlns:a16="http://schemas.microsoft.com/office/drawing/2014/main" id="{CDDB9AD5-3914-4387-A7B2-2A9136EFC416}"/>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1C14F7F8-523B-4C8F-B834-2A4EAC56D014}"/>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13642665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7B607-103C-4C72-84DC-D95D2B722CDF}"/>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44F391D3-6E82-4D35-B033-23C976116D0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EF2FE645-7A52-495E-85E6-7BE700279B2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10150B56-39D2-4BBC-9F69-05F509CE74D3}"/>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6" name="Espace réservé du pied de page 5">
            <a:extLst>
              <a:ext uri="{FF2B5EF4-FFF2-40B4-BE49-F238E27FC236}">
                <a16:creationId xmlns:a16="http://schemas.microsoft.com/office/drawing/2014/main" id="{26869384-D0A3-4E93-95CF-08E1D371DB4E}"/>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ED91EEE7-3681-4392-B018-B63A603AF747}"/>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29377376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EAC70-31CE-482D-BE38-6DF626089CE7}"/>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773EA3F4-BC62-4900-9579-FD1E3EAC9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E4C487C-F5F1-4517-AEBD-A83478A5CEE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CA5645E8-D913-4D88-8B20-227ECDCA2F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877CE01-8DC9-499F-A5C3-E37998209FB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163CA933-304D-4347-A0A2-2144A03FBC5C}"/>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8" name="Espace réservé du pied de page 7">
            <a:extLst>
              <a:ext uri="{FF2B5EF4-FFF2-40B4-BE49-F238E27FC236}">
                <a16:creationId xmlns:a16="http://schemas.microsoft.com/office/drawing/2014/main" id="{0BDC1C85-3570-49DE-A884-B1F70D65E431}"/>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C3AF69A8-A57F-416F-9D64-0CD8B6ED6E0C}"/>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1309415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4138497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998315-EAF2-47EF-B451-3EA6982A5CE7}"/>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F11CC0BF-D8E5-415C-97C7-DE68D1D87B42}"/>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4" name="Espace réservé du pied de page 3">
            <a:extLst>
              <a:ext uri="{FF2B5EF4-FFF2-40B4-BE49-F238E27FC236}">
                <a16:creationId xmlns:a16="http://schemas.microsoft.com/office/drawing/2014/main" id="{B34E72BD-B470-4031-B8A4-065E7B0167DC}"/>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7631404D-B6F7-4279-B177-0DF5316D2978}"/>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9405195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1F57387-0E5C-45F4-B07A-5751DD839163}"/>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3" name="Espace réservé du pied de page 2">
            <a:extLst>
              <a:ext uri="{FF2B5EF4-FFF2-40B4-BE49-F238E27FC236}">
                <a16:creationId xmlns:a16="http://schemas.microsoft.com/office/drawing/2014/main" id="{BA60CCD5-A95B-48AE-883A-6A739A32E2A7}"/>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38D7EFEC-918E-4E62-B67C-23EF9EEF457B}"/>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16032665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AE62B8-1DA5-4160-8B9B-00A7D3DB2A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37B8591D-2334-4A8B-BC24-F95DE9C565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7DEB2DDF-CF03-49D9-AC99-7A51B9521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81FE6D3-2DD2-4E82-99F1-923B352D633C}"/>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6" name="Espace réservé du pied de page 5">
            <a:extLst>
              <a:ext uri="{FF2B5EF4-FFF2-40B4-BE49-F238E27FC236}">
                <a16:creationId xmlns:a16="http://schemas.microsoft.com/office/drawing/2014/main" id="{A1A4288C-D2FF-45CC-A7A5-B71B87751FBF}"/>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6616F46A-D71A-4C23-8323-01627CB3B2A2}"/>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22174880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C1E85F-619E-49C8-B30C-ED2AA76E438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7CD96037-FB09-4318-BC14-5830A71A4D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51831A49-F757-491C-BCE8-E4CF9D596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45A51B3-4D8F-438E-A54B-24AB1ECA859C}"/>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6" name="Espace réservé du pied de page 5">
            <a:extLst>
              <a:ext uri="{FF2B5EF4-FFF2-40B4-BE49-F238E27FC236}">
                <a16:creationId xmlns:a16="http://schemas.microsoft.com/office/drawing/2014/main" id="{DBDDD653-0531-4BEB-8D96-A92306547A13}"/>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B224246A-B4CC-474F-8FE0-E0E8089E8851}"/>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15466750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922580-98D5-4848-B47C-7BF55C7ED077}"/>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BD5D22D2-16A0-4F42-8764-1EE0A2B02C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9FDA0634-E093-4E72-8A6C-13BC11909A7D}"/>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5" name="Espace réservé du pied de page 4">
            <a:extLst>
              <a:ext uri="{FF2B5EF4-FFF2-40B4-BE49-F238E27FC236}">
                <a16:creationId xmlns:a16="http://schemas.microsoft.com/office/drawing/2014/main" id="{E8AD4EE6-672C-4B19-BE03-E49A535E9B14}"/>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B69C74AD-CCCC-4EEC-BF84-E156ADA26D0A}"/>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40995327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F337B20-DDB0-421D-8327-871F8DA8592E}"/>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21B51C2E-3F41-4D0F-ACF4-5A6D77E9B87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09C2B5AC-54A1-46F5-9126-BE4B55F1D1C1}"/>
              </a:ext>
            </a:extLst>
          </p:cNvPr>
          <p:cNvSpPr>
            <a:spLocks noGrp="1"/>
          </p:cNvSpPr>
          <p:nvPr>
            <p:ph type="dt" sz="half" idx="10"/>
          </p:nvPr>
        </p:nvSpPr>
        <p:spPr/>
        <p:txBody>
          <a:bodyPr/>
          <a:lstStyle/>
          <a:p>
            <a:fld id="{CEA44ADA-FDF7-49CA-9647-82962F82479C}" type="datetimeFigureOut">
              <a:rPr lang="fr-CA" smtClean="0"/>
              <a:t>2022-07-31</a:t>
            </a:fld>
            <a:endParaRPr lang="fr-CA"/>
          </a:p>
        </p:txBody>
      </p:sp>
      <p:sp>
        <p:nvSpPr>
          <p:cNvPr id="5" name="Espace réservé du pied de page 4">
            <a:extLst>
              <a:ext uri="{FF2B5EF4-FFF2-40B4-BE49-F238E27FC236}">
                <a16:creationId xmlns:a16="http://schemas.microsoft.com/office/drawing/2014/main" id="{FD39B3CE-88CC-41BB-8620-50ACF87CCF61}"/>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B354C4D6-82B1-49A1-B9AD-D9DB85184B34}"/>
              </a:ext>
            </a:extLst>
          </p:cNvPr>
          <p:cNvSpPr>
            <a:spLocks noGrp="1"/>
          </p:cNvSpPr>
          <p:nvPr>
            <p:ph type="sldNum" sz="quarter" idx="12"/>
          </p:nvPr>
        </p:nvSpPr>
        <p:spPr/>
        <p:txBody>
          <a:bodyPr/>
          <a:lstStyle/>
          <a:p>
            <a:fld id="{58CD5849-F0BD-43D5-BF6B-2B3A7008D6C2}" type="slidenum">
              <a:rPr lang="fr-CA" smtClean="0"/>
              <a:t>‹N°›</a:t>
            </a:fld>
            <a:endParaRPr lang="fr-CA"/>
          </a:p>
        </p:txBody>
      </p:sp>
    </p:spTree>
    <p:extLst>
      <p:ext uri="{BB962C8B-B14F-4D97-AF65-F5344CB8AC3E}">
        <p14:creationId xmlns:p14="http://schemas.microsoft.com/office/powerpoint/2010/main" val="67423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3456607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2042953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260770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7/31/2022</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‹N°›</a:t>
            </a:fld>
            <a:endParaRPr lang="en-US"/>
          </a:p>
        </p:txBody>
      </p:sp>
    </p:spTree>
    <p:extLst>
      <p:ext uri="{BB962C8B-B14F-4D97-AF65-F5344CB8AC3E}">
        <p14:creationId xmlns:p14="http://schemas.microsoft.com/office/powerpoint/2010/main" val="426785466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llerta Stencil"/>
              <a:buNone/>
              <a:defRPr sz="2800">
                <a:solidFill>
                  <a:schemeClr val="dk1"/>
                </a:solidFill>
                <a:latin typeface="Allerta Stencil"/>
                <a:ea typeface="Allerta Stencil"/>
                <a:cs typeface="Allerta Stencil"/>
                <a:sym typeface="Allerta Stencil"/>
              </a:defRPr>
            </a:lvl1pPr>
            <a:lvl2pPr lvl="1">
              <a:spcBef>
                <a:spcPts val="0"/>
              </a:spcBef>
              <a:spcAft>
                <a:spcPts val="0"/>
              </a:spcAft>
              <a:buClr>
                <a:schemeClr val="dk1"/>
              </a:buClr>
              <a:buSzPts val="2800"/>
              <a:buFont typeface="Allerta Stencil"/>
              <a:buNone/>
              <a:defRPr sz="2800">
                <a:solidFill>
                  <a:schemeClr val="dk1"/>
                </a:solidFill>
                <a:latin typeface="Allerta Stencil"/>
                <a:ea typeface="Allerta Stencil"/>
                <a:cs typeface="Allerta Stencil"/>
                <a:sym typeface="Allerta Stencil"/>
              </a:defRPr>
            </a:lvl2pPr>
            <a:lvl3pPr lvl="2">
              <a:spcBef>
                <a:spcPts val="0"/>
              </a:spcBef>
              <a:spcAft>
                <a:spcPts val="0"/>
              </a:spcAft>
              <a:buClr>
                <a:schemeClr val="dk1"/>
              </a:buClr>
              <a:buSzPts val="2800"/>
              <a:buFont typeface="Allerta Stencil"/>
              <a:buNone/>
              <a:defRPr sz="2800">
                <a:solidFill>
                  <a:schemeClr val="dk1"/>
                </a:solidFill>
                <a:latin typeface="Allerta Stencil"/>
                <a:ea typeface="Allerta Stencil"/>
                <a:cs typeface="Allerta Stencil"/>
                <a:sym typeface="Allerta Stencil"/>
              </a:defRPr>
            </a:lvl3pPr>
            <a:lvl4pPr lvl="3">
              <a:spcBef>
                <a:spcPts val="0"/>
              </a:spcBef>
              <a:spcAft>
                <a:spcPts val="0"/>
              </a:spcAft>
              <a:buClr>
                <a:schemeClr val="dk1"/>
              </a:buClr>
              <a:buSzPts val="2800"/>
              <a:buFont typeface="Allerta Stencil"/>
              <a:buNone/>
              <a:defRPr sz="2800">
                <a:solidFill>
                  <a:schemeClr val="dk1"/>
                </a:solidFill>
                <a:latin typeface="Allerta Stencil"/>
                <a:ea typeface="Allerta Stencil"/>
                <a:cs typeface="Allerta Stencil"/>
                <a:sym typeface="Allerta Stencil"/>
              </a:defRPr>
            </a:lvl4pPr>
            <a:lvl5pPr lvl="4">
              <a:spcBef>
                <a:spcPts val="0"/>
              </a:spcBef>
              <a:spcAft>
                <a:spcPts val="0"/>
              </a:spcAft>
              <a:buClr>
                <a:schemeClr val="dk1"/>
              </a:buClr>
              <a:buSzPts val="2800"/>
              <a:buFont typeface="Allerta Stencil"/>
              <a:buNone/>
              <a:defRPr sz="2800">
                <a:solidFill>
                  <a:schemeClr val="dk1"/>
                </a:solidFill>
                <a:latin typeface="Allerta Stencil"/>
                <a:ea typeface="Allerta Stencil"/>
                <a:cs typeface="Allerta Stencil"/>
                <a:sym typeface="Allerta Stencil"/>
              </a:defRPr>
            </a:lvl5pPr>
            <a:lvl6pPr lvl="5">
              <a:spcBef>
                <a:spcPts val="0"/>
              </a:spcBef>
              <a:spcAft>
                <a:spcPts val="0"/>
              </a:spcAft>
              <a:buClr>
                <a:schemeClr val="dk1"/>
              </a:buClr>
              <a:buSzPts val="2800"/>
              <a:buFont typeface="Allerta Stencil"/>
              <a:buNone/>
              <a:defRPr sz="2800">
                <a:solidFill>
                  <a:schemeClr val="dk1"/>
                </a:solidFill>
                <a:latin typeface="Allerta Stencil"/>
                <a:ea typeface="Allerta Stencil"/>
                <a:cs typeface="Allerta Stencil"/>
                <a:sym typeface="Allerta Stencil"/>
              </a:defRPr>
            </a:lvl6pPr>
            <a:lvl7pPr lvl="6">
              <a:spcBef>
                <a:spcPts val="0"/>
              </a:spcBef>
              <a:spcAft>
                <a:spcPts val="0"/>
              </a:spcAft>
              <a:buClr>
                <a:schemeClr val="dk1"/>
              </a:buClr>
              <a:buSzPts val="2800"/>
              <a:buFont typeface="Allerta Stencil"/>
              <a:buNone/>
              <a:defRPr sz="2800">
                <a:solidFill>
                  <a:schemeClr val="dk1"/>
                </a:solidFill>
                <a:latin typeface="Allerta Stencil"/>
                <a:ea typeface="Allerta Stencil"/>
                <a:cs typeface="Allerta Stencil"/>
                <a:sym typeface="Allerta Stencil"/>
              </a:defRPr>
            </a:lvl7pPr>
            <a:lvl8pPr lvl="7">
              <a:spcBef>
                <a:spcPts val="0"/>
              </a:spcBef>
              <a:spcAft>
                <a:spcPts val="0"/>
              </a:spcAft>
              <a:buClr>
                <a:schemeClr val="dk1"/>
              </a:buClr>
              <a:buSzPts val="2800"/>
              <a:buFont typeface="Allerta Stencil"/>
              <a:buNone/>
              <a:defRPr sz="2800">
                <a:solidFill>
                  <a:schemeClr val="dk1"/>
                </a:solidFill>
                <a:latin typeface="Allerta Stencil"/>
                <a:ea typeface="Allerta Stencil"/>
                <a:cs typeface="Allerta Stencil"/>
                <a:sym typeface="Allerta Stencil"/>
              </a:defRPr>
            </a:lvl8pPr>
            <a:lvl9pPr lvl="8">
              <a:spcBef>
                <a:spcPts val="0"/>
              </a:spcBef>
              <a:spcAft>
                <a:spcPts val="0"/>
              </a:spcAft>
              <a:buClr>
                <a:schemeClr val="dk1"/>
              </a:buClr>
              <a:buSzPts val="2800"/>
              <a:buFont typeface="Allerta Stencil"/>
              <a:buNone/>
              <a:defRPr sz="2800">
                <a:solidFill>
                  <a:schemeClr val="dk1"/>
                </a:solidFill>
                <a:latin typeface="Allerta Stencil"/>
                <a:ea typeface="Allerta Stencil"/>
                <a:cs typeface="Allerta Stencil"/>
                <a:sym typeface="Allerta Stenci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marL="914400" lvl="1"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extLst>
      <p:ext uri="{BB962C8B-B14F-4D97-AF65-F5344CB8AC3E}">
        <p14:creationId xmlns:p14="http://schemas.microsoft.com/office/powerpoint/2010/main" val="1342803202"/>
      </p:ext>
    </p:extLst>
  </p:cSld>
  <p:clrMap bg1="lt1" tx1="dk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46"/>
        <p:cNvGrpSpPr/>
        <p:nvPr/>
      </p:nvGrpSpPr>
      <p:grpSpPr>
        <a:xfrm>
          <a:off x="0" y="0"/>
          <a:ext cx="0" cy="0"/>
          <a:chOff x="0" y="0"/>
          <a:chExt cx="0" cy="0"/>
        </a:xfrm>
      </p:grpSpPr>
      <p:sp>
        <p:nvSpPr>
          <p:cNvPr id="1147" name="Google Shape;1147;p4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148" name="Google Shape;1148;p4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94084484"/>
      </p:ext>
    </p:extLst>
  </p:cSld>
  <p:clrMap bg1="lt1" tx1="dk1" bg2="dk2" tx2="lt2" accent1="accent1" accent2="accent2" accent3="accent3" accent4="accent4" accent5="accent5" accent6="accent6" hlink="hlink" folHlink="folHlink"/>
  <p:sldLayoutIdLst>
    <p:sldLayoutId id="2147483834" r:id="rId1"/>
    <p:sldLayoutId id="2147483835"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B1EE0C6-E2C3-415D-AAA0-1197B63048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5D28C3A-4771-49F4-8A3C-CCE04C9ACF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7884151C-1728-4233-BBBE-FACBB02B5D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2B07E4-CDF9-4C88-A2F3-04620E58224D}" type="datetimeFigureOut">
              <a:rPr lang="en-US" smtClean="0"/>
              <a:pPr/>
              <a:t>7/31/2022</a:t>
            </a:fld>
            <a:endParaRPr lang="en-US"/>
          </a:p>
        </p:txBody>
      </p:sp>
      <p:sp>
        <p:nvSpPr>
          <p:cNvPr id="5" name="Espace réservé du pied de page 4">
            <a:extLst>
              <a:ext uri="{FF2B5EF4-FFF2-40B4-BE49-F238E27FC236}">
                <a16:creationId xmlns:a16="http://schemas.microsoft.com/office/drawing/2014/main" id="{272DB14E-4762-43D8-9B3B-655A4538BA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81E4099E-8488-435D-AFC4-F309696A9F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71E98-A417-4ECC-ACEB-C0490C20DB04}" type="slidenum">
              <a:rPr lang="en-US" smtClean="0"/>
              <a:pPr/>
              <a:t>‹N°›</a:t>
            </a:fld>
            <a:endParaRPr lang="en-US"/>
          </a:p>
        </p:txBody>
      </p:sp>
    </p:spTree>
    <p:extLst>
      <p:ext uri="{BB962C8B-B14F-4D97-AF65-F5344CB8AC3E}">
        <p14:creationId xmlns:p14="http://schemas.microsoft.com/office/powerpoint/2010/main" val="1809290467"/>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s://lesyeuxdudaltonisme.fr/les-types-de-daltonisme/" TargetMode="External"/><Relationship Id="rId7" Type="http://schemas.openxmlformats.org/officeDocument/2006/relationships/hyperlink" Target="https://lecerveau.mcgill.ca/intermediaire.php" TargetMode="External"/><Relationship Id="rId2" Type="http://schemas.openxmlformats.org/officeDocument/2006/relationships/hyperlink" Target="https://www.institut-laser-vision.paris/glossaire/daltonisme/#:~:text=Le%20daltonisme%20est%20une%20anomalie,photor%C3%A9cepteurs%20situ%C3%A9s%20dans%20la%20r%C3%A9tine" TargetMode="External"/><Relationship Id="rId1" Type="http://schemas.openxmlformats.org/officeDocument/2006/relationships/slideLayout" Target="../slideLayouts/slideLayout2.xml"/><Relationship Id="rId6" Type="http://schemas.openxmlformats.org/officeDocument/2006/relationships/hyperlink" Target="https://www.npr.org/sections/13.7/2014/03/24/293740555/the-rotating-snakes-are-all-in-your-mind" TargetMode="External"/><Relationship Id="rId5" Type="http://schemas.openxmlformats.org/officeDocument/2006/relationships/hyperlink" Target="https://lecerveau.mcgill.ca/flash/a/a_02/a_02_p/a_02_p_vis/a_02_p_vis.html" TargetMode="External"/><Relationship Id="rId4" Type="http://schemas.openxmlformats.org/officeDocument/2006/relationships/hyperlink" Target="https://ici.radio-canada.ca/nouvelle/1094908/daltonisme-jeux-video-couleurs-ubisoft-filtre-aide"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www.github.com/Raesangur/UdeS_S4_APP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194D356-B697-4142-8312-753C30CD1D24}"/>
              </a:ext>
            </a:extLst>
          </p:cNvPr>
          <p:cNvSpPr txBox="1">
            <a:spLocks/>
          </p:cNvSpPr>
          <p:nvPr/>
        </p:nvSpPr>
        <p:spPr>
          <a:xfrm>
            <a:off x="1524000" y="1723295"/>
            <a:ext cx="9144000" cy="15647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kern="1200">
                <a:solidFill>
                  <a:schemeClr val="tx1"/>
                </a:solidFill>
                <a:latin typeface="+mj-lt"/>
                <a:ea typeface="+mj-ea"/>
                <a:cs typeface="+mj-cs"/>
              </a:rPr>
              <a:t>Sensation et Perception</a:t>
            </a:r>
          </a:p>
        </p:txBody>
      </p:sp>
      <p:sp>
        <p:nvSpPr>
          <p:cNvPr id="44"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Freeform: Shape 47">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50"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6">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re 1">
            <a:extLst>
              <a:ext uri="{FF2B5EF4-FFF2-40B4-BE49-F238E27FC236}">
                <a16:creationId xmlns:a16="http://schemas.microsoft.com/office/drawing/2014/main" id="{E2A38716-A50A-CD0F-3ECC-F9EA6CC36C7E}"/>
              </a:ext>
            </a:extLst>
          </p:cNvPr>
          <p:cNvSpPr txBox="1">
            <a:spLocks/>
          </p:cNvSpPr>
          <p:nvPr/>
        </p:nvSpPr>
        <p:spPr>
          <a:xfrm>
            <a:off x="6954441" y="4910508"/>
            <a:ext cx="3931320" cy="2267193"/>
          </a:xfrm>
          <a:prstGeom prst="rect">
            <a:avLst/>
          </a:prstGeom>
        </p:spPr>
        <p:txBody>
          <a:bodyPr vert="horz" lIns="91440" tIns="45720" rIns="91440" bIns="45720" rtlCol="0" anchor="b">
            <a:normAutofit/>
          </a:bodyPr>
          <a:lstStyle>
            <a:lvl1pPr algn="ctr" defTabSz="914400" rtl="0" eaLnBrk="1" latinLnBrk="0" hangingPunct="1">
              <a:lnSpc>
                <a:spcPct val="110000"/>
              </a:lnSpc>
              <a:spcBef>
                <a:spcPct val="0"/>
              </a:spcBef>
              <a:buNone/>
              <a:defRPr sz="2800" kern="1200" cap="all" spc="390" baseline="0">
                <a:solidFill>
                  <a:schemeClr val="tx2"/>
                </a:solidFill>
                <a:latin typeface="+mj-lt"/>
                <a:ea typeface="+mj-ea"/>
                <a:cs typeface="+mj-cs"/>
              </a:defRPr>
            </a:lvl1pPr>
          </a:lstStyle>
          <a:p>
            <a:pPr>
              <a:spcAft>
                <a:spcPts val="600"/>
              </a:spcAft>
            </a:pPr>
            <a:r>
              <a:rPr lang="fr-CA"/>
              <a:t> </a:t>
            </a:r>
          </a:p>
        </p:txBody>
      </p:sp>
      <p:sp>
        <p:nvSpPr>
          <p:cNvPr id="45" name="ZoneTexte 44">
            <a:extLst>
              <a:ext uri="{FF2B5EF4-FFF2-40B4-BE49-F238E27FC236}">
                <a16:creationId xmlns:a16="http://schemas.microsoft.com/office/drawing/2014/main" id="{C5EC407C-251F-47CA-9E1F-01E299BE60FA}"/>
              </a:ext>
            </a:extLst>
          </p:cNvPr>
          <p:cNvSpPr txBox="1"/>
          <p:nvPr/>
        </p:nvSpPr>
        <p:spPr>
          <a:xfrm>
            <a:off x="1524000" y="3392581"/>
            <a:ext cx="6096000" cy="923330"/>
          </a:xfrm>
          <a:prstGeom prst="rect">
            <a:avLst/>
          </a:prstGeom>
          <a:noFill/>
        </p:spPr>
        <p:txBody>
          <a:bodyPr wrap="square">
            <a:spAutoFit/>
          </a:bodyPr>
          <a:lstStyle/>
          <a:p>
            <a:r>
              <a:rPr lang="fr-CA"/>
              <a:t>GIF480</a:t>
            </a:r>
          </a:p>
          <a:p>
            <a:r>
              <a:rPr lang="fr-CA"/>
              <a:t>Laurence Milette - mill3003</a:t>
            </a:r>
          </a:p>
          <a:p>
            <a:r>
              <a:rPr lang="fr-CA"/>
              <a:t>Pascal-Emmanuel Lachance - lacp3102</a:t>
            </a:r>
          </a:p>
        </p:txBody>
      </p:sp>
    </p:spTree>
    <p:extLst>
      <p:ext uri="{BB962C8B-B14F-4D97-AF65-F5344CB8AC3E}">
        <p14:creationId xmlns:p14="http://schemas.microsoft.com/office/powerpoint/2010/main" val="106996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63ED7-1000-473C-9577-0D8A45FBFFD4}"/>
              </a:ext>
            </a:extLst>
          </p:cNvPr>
          <p:cNvSpPr>
            <a:spLocks noGrp="1"/>
          </p:cNvSpPr>
          <p:nvPr>
            <p:ph type="title"/>
          </p:nvPr>
        </p:nvSpPr>
        <p:spPr>
          <a:xfrm>
            <a:off x="1429566" y="1045445"/>
            <a:ext cx="9238434" cy="857559"/>
          </a:xfrm>
        </p:spPr>
        <p:txBody>
          <a:bodyPr>
            <a:normAutofit/>
          </a:bodyPr>
          <a:lstStyle/>
          <a:p>
            <a:r>
              <a:rPr lang="fr-CA"/>
              <a:t>Alerte Sonore (Contenu)</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age 3">
            <a:extLst>
              <a:ext uri="{FF2B5EF4-FFF2-40B4-BE49-F238E27FC236}">
                <a16:creationId xmlns:a16="http://schemas.microsoft.com/office/drawing/2014/main" id="{9360E579-8878-C99B-75AC-58827E111EDB}"/>
              </a:ext>
            </a:extLst>
          </p:cNvPr>
          <p:cNvPicPr>
            <a:picLocks noChangeAspect="1"/>
          </p:cNvPicPr>
          <p:nvPr/>
        </p:nvPicPr>
        <p:blipFill>
          <a:blip r:embed="rId2"/>
          <a:stretch>
            <a:fillRect/>
          </a:stretch>
        </p:blipFill>
        <p:spPr>
          <a:xfrm>
            <a:off x="7882360" y="1881702"/>
            <a:ext cx="3810878" cy="3290152"/>
          </a:xfrm>
          <a:prstGeom prst="rect">
            <a:avLst/>
          </a:prstGeom>
        </p:spPr>
      </p:pic>
      <p:sp>
        <p:nvSpPr>
          <p:cNvPr id="11" name="Espace réservé du contenu 2">
            <a:extLst>
              <a:ext uri="{FF2B5EF4-FFF2-40B4-BE49-F238E27FC236}">
                <a16:creationId xmlns:a16="http://schemas.microsoft.com/office/drawing/2014/main" id="{4C53BD14-9C5A-4A59-E5A6-292B939BABB5}"/>
              </a:ext>
            </a:extLst>
          </p:cNvPr>
          <p:cNvSpPr>
            <a:spLocks noGrp="1"/>
          </p:cNvSpPr>
          <p:nvPr>
            <p:ph idx="1"/>
          </p:nvPr>
        </p:nvSpPr>
        <p:spPr>
          <a:xfrm>
            <a:off x="670295" y="2101931"/>
            <a:ext cx="8660411" cy="3172692"/>
          </a:xfrm>
        </p:spPr>
        <p:txBody>
          <a:bodyPr anchor="ctr">
            <a:normAutofit/>
          </a:bodyPr>
          <a:lstStyle/>
          <a:p>
            <a:pPr marL="0" indent="0">
              <a:lnSpc>
                <a:spcPct val="120000"/>
              </a:lnSpc>
              <a:buNone/>
            </a:pPr>
            <a:r>
              <a:rPr lang="fr-CA"/>
              <a:t>Deux groupes d'harmoniques en battement + 2 harmoniques résolues</a:t>
            </a:r>
          </a:p>
          <a:p>
            <a:pPr marL="285750" indent="-285750">
              <a:lnSpc>
                <a:spcPct val="120000"/>
              </a:lnSpc>
            </a:pPr>
            <a:r>
              <a:rPr lang="fr-CA"/>
              <a:t>880Hz &amp; 885Hz (5Hz &amp; 1765Hz)</a:t>
            </a:r>
          </a:p>
          <a:p>
            <a:pPr marL="285750" indent="-285750">
              <a:lnSpc>
                <a:spcPct val="120000"/>
              </a:lnSpc>
            </a:pPr>
            <a:r>
              <a:rPr lang="fr-CA"/>
              <a:t>1320Hz &amp; 1333Hz (13Hz &amp; 2653Hz)</a:t>
            </a:r>
          </a:p>
          <a:p>
            <a:pPr marL="285750" indent="-285750">
              <a:lnSpc>
                <a:spcPct val="120000"/>
              </a:lnSpc>
            </a:pPr>
            <a:r>
              <a:rPr lang="fr-CA"/>
              <a:t>1760Hz</a:t>
            </a:r>
          </a:p>
          <a:p>
            <a:pPr marL="285750" indent="-285750">
              <a:lnSpc>
                <a:spcPct val="120000"/>
              </a:lnSpc>
            </a:pPr>
            <a:r>
              <a:rPr lang="fr-CA"/>
              <a:t>1775Hz</a:t>
            </a:r>
          </a:p>
        </p:txBody>
      </p:sp>
    </p:spTree>
    <p:extLst>
      <p:ext uri="{BB962C8B-B14F-4D97-AF65-F5344CB8AC3E}">
        <p14:creationId xmlns:p14="http://schemas.microsoft.com/office/powerpoint/2010/main" val="187418383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6" name="Rectangle 6155">
            <a:extLst>
              <a:ext uri="{FF2B5EF4-FFF2-40B4-BE49-F238E27FC236}">
                <a16:creationId xmlns:a16="http://schemas.microsoft.com/office/drawing/2014/main" id="{9184DF83-39E6-4BDC-9E23-17F25AB44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104900" y="762001"/>
            <a:ext cx="4229100" cy="1141004"/>
          </a:xfrm>
        </p:spPr>
        <p:txBody>
          <a:bodyPr>
            <a:normAutofit/>
          </a:bodyPr>
          <a:lstStyle/>
          <a:p>
            <a:pPr>
              <a:lnSpc>
                <a:spcPct val="110000"/>
              </a:lnSpc>
            </a:pPr>
            <a:r>
              <a:rPr lang="fr-CA" sz="2400"/>
              <a:t>Implant cochléaire (Protocole)</a:t>
            </a:r>
          </a:p>
        </p:txBody>
      </p: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1104900" y="2286000"/>
            <a:ext cx="4229100" cy="3810000"/>
          </a:xfrm>
        </p:spPr>
        <p:txBody>
          <a:bodyPr vert="horz" lIns="91440" tIns="45720" rIns="91440" bIns="45720" rtlCol="0" anchor="t">
            <a:normAutofit/>
          </a:bodyPr>
          <a:lstStyle/>
          <a:p>
            <a:pPr marL="0" indent="0">
              <a:buNone/>
            </a:pPr>
            <a:r>
              <a:rPr lang="fr-CA"/>
              <a:t>Selon les 3 points</a:t>
            </a:r>
            <a:r>
              <a:rPr lang="fr-CA" b="0" i="0" u="none" strike="noStrike" baseline="0">
                <a:latin typeface="NimbusRomNo9L-Regu"/>
              </a:rPr>
              <a:t> de l’utilisabilit</a:t>
            </a:r>
            <a:r>
              <a:rPr lang="fr-CA">
                <a:latin typeface="NimbusRomNo9L-Regu"/>
              </a:rPr>
              <a:t>é d’</a:t>
            </a:r>
            <a:r>
              <a:rPr lang="fr-CA" b="0" i="0" u="none" strike="noStrike" baseline="0">
                <a:latin typeface="NimbusRomNo9L-Regu"/>
              </a:rPr>
              <a:t>une interface selon la normes </a:t>
            </a:r>
            <a:r>
              <a:rPr lang="fr-CA">
                <a:latin typeface="NimbusRomNo9L-Regu"/>
              </a:rPr>
              <a:t>ISO 9241: </a:t>
            </a:r>
            <a:r>
              <a:rPr lang="fr-CA"/>
              <a:t>Efficacité/efficience/satisfaction</a:t>
            </a:r>
          </a:p>
          <a:p>
            <a:pPr marL="0" indent="0">
              <a:buNone/>
            </a:pPr>
            <a:r>
              <a:rPr lang="fr-CA"/>
              <a:t>- Reconnaissance son</a:t>
            </a:r>
          </a:p>
          <a:p>
            <a:pPr marL="0" indent="0">
              <a:buNone/>
            </a:pPr>
            <a:r>
              <a:rPr lang="fr-CA"/>
              <a:t>- Nombre d'essais</a:t>
            </a:r>
          </a:p>
          <a:p>
            <a:pPr marL="0" indent="0">
              <a:buNone/>
            </a:pPr>
            <a:r>
              <a:rPr lang="fr-CA"/>
              <a:t>- Agréable</a:t>
            </a:r>
          </a:p>
          <a:p>
            <a:pPr marL="0" indent="0">
              <a:buNone/>
            </a:pPr>
            <a:r>
              <a:rPr lang="fr-CA"/>
              <a:t>Analyse fréquentielle de 11 échantillons pour cibler les fréquences importantes</a:t>
            </a:r>
          </a:p>
        </p:txBody>
      </p:sp>
      <p:pic>
        <p:nvPicPr>
          <p:cNvPr id="15" name="Image 14">
            <a:extLst>
              <a:ext uri="{FF2B5EF4-FFF2-40B4-BE49-F238E27FC236}">
                <a16:creationId xmlns:a16="http://schemas.microsoft.com/office/drawing/2014/main" id="{FAC0326C-1BA4-4B30-9D9C-2755AEBF376B}"/>
              </a:ext>
            </a:extLst>
          </p:cNvPr>
          <p:cNvPicPr>
            <a:picLocks noChangeAspect="1"/>
          </p:cNvPicPr>
          <p:nvPr/>
        </p:nvPicPr>
        <p:blipFill rotWithShape="1">
          <a:blip r:embed="rId3"/>
          <a:srcRect t="7834" r="1" b="8594"/>
          <a:stretch/>
        </p:blipFill>
        <p:spPr>
          <a:xfrm>
            <a:off x="7132535" y="186098"/>
            <a:ext cx="4573328" cy="2581144"/>
          </a:xfrm>
          <a:prstGeom prst="rect">
            <a:avLst/>
          </a:prstGeom>
        </p:spPr>
      </p:pic>
      <p:pic>
        <p:nvPicPr>
          <p:cNvPr id="18" name="Picture 2">
            <a:extLst>
              <a:ext uri="{FF2B5EF4-FFF2-40B4-BE49-F238E27FC236}">
                <a16:creationId xmlns:a16="http://schemas.microsoft.com/office/drawing/2014/main" id="{F0E62BDC-8889-42B8-9E2B-FC54DB4A12D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8900" y="2953340"/>
            <a:ext cx="5606352"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23857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429566" y="1045445"/>
            <a:ext cx="9238434" cy="857559"/>
          </a:xfrm>
        </p:spPr>
        <p:txBody>
          <a:bodyPr>
            <a:normAutofit/>
          </a:bodyPr>
          <a:lstStyle/>
          <a:p>
            <a:r>
              <a:rPr lang="fr-CA"/>
              <a:t>Implant cochléaire (4 canaux)</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1524000" y="2694830"/>
            <a:ext cx="8476434" cy="3359621"/>
          </a:xfrm>
        </p:spPr>
        <p:txBody>
          <a:bodyPr>
            <a:normAutofit/>
          </a:bodyPr>
          <a:lstStyle/>
          <a:p>
            <a:pPr marL="0" indent="0">
              <a:buNone/>
            </a:pPr>
            <a:r>
              <a:rPr lang="fr-CA"/>
              <a:t>Solutions pour 4 canaux : </a:t>
            </a:r>
          </a:p>
          <a:p>
            <a:pPr marL="0" indent="0">
              <a:buNone/>
            </a:pPr>
            <a:endParaRPr lang="fr-CA"/>
          </a:p>
          <a:p>
            <a:endParaRPr lang="fr-CA"/>
          </a:p>
        </p:txBody>
      </p:sp>
      <p:pic>
        <p:nvPicPr>
          <p:cNvPr id="6" name="Picture 2">
            <a:extLst>
              <a:ext uri="{FF2B5EF4-FFF2-40B4-BE49-F238E27FC236}">
                <a16:creationId xmlns:a16="http://schemas.microsoft.com/office/drawing/2014/main" id="{081FFC84-F21C-4181-9C1A-58372B574C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32358" y="2246519"/>
            <a:ext cx="5435642" cy="3693988"/>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bas 6">
            <a:extLst>
              <a:ext uri="{FF2B5EF4-FFF2-40B4-BE49-F238E27FC236}">
                <a16:creationId xmlns:a16="http://schemas.microsoft.com/office/drawing/2014/main" id="{A2506FBA-04F1-4D37-B702-48B1CA0EF778}"/>
              </a:ext>
            </a:extLst>
          </p:cNvPr>
          <p:cNvSpPr/>
          <p:nvPr/>
        </p:nvSpPr>
        <p:spPr>
          <a:xfrm>
            <a:off x="6202402" y="1903004"/>
            <a:ext cx="416688" cy="34351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9" name="Flèche : bas 8">
            <a:extLst>
              <a:ext uri="{FF2B5EF4-FFF2-40B4-BE49-F238E27FC236}">
                <a16:creationId xmlns:a16="http://schemas.microsoft.com/office/drawing/2014/main" id="{6B7948AC-3D58-409D-ACB3-C7C4C0BA7AB3}"/>
              </a:ext>
            </a:extLst>
          </p:cNvPr>
          <p:cNvSpPr/>
          <p:nvPr/>
        </p:nvSpPr>
        <p:spPr>
          <a:xfrm>
            <a:off x="8795131" y="2567518"/>
            <a:ext cx="324091" cy="382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1" name="Flèche : bas 10">
            <a:extLst>
              <a:ext uri="{FF2B5EF4-FFF2-40B4-BE49-F238E27FC236}">
                <a16:creationId xmlns:a16="http://schemas.microsoft.com/office/drawing/2014/main" id="{42FCE96D-D62E-4913-90B1-F79D80F591C6}"/>
              </a:ext>
            </a:extLst>
          </p:cNvPr>
          <p:cNvSpPr/>
          <p:nvPr/>
        </p:nvSpPr>
        <p:spPr>
          <a:xfrm>
            <a:off x="9454886" y="3384563"/>
            <a:ext cx="208345" cy="28936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2" name="Flèche : bas 11">
            <a:extLst>
              <a:ext uri="{FF2B5EF4-FFF2-40B4-BE49-F238E27FC236}">
                <a16:creationId xmlns:a16="http://schemas.microsoft.com/office/drawing/2014/main" id="{37ACE60F-4CE1-43B2-B2DD-9650F6D99F75}"/>
              </a:ext>
            </a:extLst>
          </p:cNvPr>
          <p:cNvSpPr/>
          <p:nvPr/>
        </p:nvSpPr>
        <p:spPr>
          <a:xfrm>
            <a:off x="6676662" y="3046005"/>
            <a:ext cx="324091" cy="382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3" name="ZoneTexte 12">
            <a:extLst>
              <a:ext uri="{FF2B5EF4-FFF2-40B4-BE49-F238E27FC236}">
                <a16:creationId xmlns:a16="http://schemas.microsoft.com/office/drawing/2014/main" id="{8282A069-7149-4EC5-89D7-E10A8CC63C82}"/>
              </a:ext>
            </a:extLst>
          </p:cNvPr>
          <p:cNvSpPr txBox="1"/>
          <p:nvPr/>
        </p:nvSpPr>
        <p:spPr>
          <a:xfrm>
            <a:off x="6202402" y="6099356"/>
            <a:ext cx="4062714" cy="369332"/>
          </a:xfrm>
          <a:prstGeom prst="rect">
            <a:avLst/>
          </a:prstGeom>
          <a:noFill/>
        </p:spPr>
        <p:txBody>
          <a:bodyPr wrap="square" rtlCol="0">
            <a:spAutoFit/>
          </a:bodyPr>
          <a:lstStyle/>
          <a:p>
            <a:r>
              <a:rPr lang="fr-CA"/>
              <a:t>250Hz-500Hz-1750Hz et 2000Hz</a:t>
            </a:r>
          </a:p>
        </p:txBody>
      </p:sp>
    </p:spTree>
    <p:extLst>
      <p:ext uri="{BB962C8B-B14F-4D97-AF65-F5344CB8AC3E}">
        <p14:creationId xmlns:p14="http://schemas.microsoft.com/office/powerpoint/2010/main" val="380338827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429566" y="917493"/>
            <a:ext cx="9238434" cy="857559"/>
          </a:xfrm>
        </p:spPr>
        <p:txBody>
          <a:bodyPr>
            <a:normAutofit/>
          </a:bodyPr>
          <a:lstStyle/>
          <a:p>
            <a:r>
              <a:rPr lang="fr-CA"/>
              <a:t>Implant cochléaire (16 canaux)</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1429566" y="2558641"/>
            <a:ext cx="2941251" cy="3359621"/>
          </a:xfrm>
        </p:spPr>
        <p:txBody>
          <a:bodyPr>
            <a:normAutofit/>
          </a:bodyPr>
          <a:lstStyle/>
          <a:p>
            <a:pPr marL="0" indent="0">
              <a:buNone/>
            </a:pPr>
            <a:r>
              <a:rPr lang="fr-CA"/>
              <a:t>Solutions pour 16 canaux :</a:t>
            </a:r>
          </a:p>
          <a:p>
            <a:pPr marL="0" indent="0">
              <a:buNone/>
            </a:pPr>
            <a:endParaRPr lang="fr-CA"/>
          </a:p>
          <a:p>
            <a:endParaRPr lang="fr-CA"/>
          </a:p>
        </p:txBody>
      </p:sp>
      <p:pic>
        <p:nvPicPr>
          <p:cNvPr id="6" name="Picture 2">
            <a:extLst>
              <a:ext uri="{FF2B5EF4-FFF2-40B4-BE49-F238E27FC236}">
                <a16:creationId xmlns:a16="http://schemas.microsoft.com/office/drawing/2014/main" id="{081FFC84-F21C-4181-9C1A-58372B574C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32358" y="2246519"/>
            <a:ext cx="5435642" cy="3693988"/>
          </a:xfrm>
          <a:prstGeom prst="rect">
            <a:avLst/>
          </a:prstGeom>
          <a:noFill/>
          <a:extLst>
            <a:ext uri="{909E8E84-426E-40DD-AFC4-6F175D3DCCD1}">
              <a14:hiddenFill xmlns:a14="http://schemas.microsoft.com/office/drawing/2010/main">
                <a:solidFill>
                  <a:srgbClr val="FFFFFF"/>
                </a:solidFill>
              </a14:hiddenFill>
            </a:ext>
          </a:extLst>
        </p:spPr>
      </p:pic>
      <p:sp>
        <p:nvSpPr>
          <p:cNvPr id="9" name="Flèche : bas 8">
            <a:extLst>
              <a:ext uri="{FF2B5EF4-FFF2-40B4-BE49-F238E27FC236}">
                <a16:creationId xmlns:a16="http://schemas.microsoft.com/office/drawing/2014/main" id="{6B7948AC-3D58-409D-ACB3-C7C4C0BA7AB3}"/>
              </a:ext>
            </a:extLst>
          </p:cNvPr>
          <p:cNvSpPr/>
          <p:nvPr/>
        </p:nvSpPr>
        <p:spPr>
          <a:xfrm>
            <a:off x="8795131" y="2567518"/>
            <a:ext cx="324091" cy="382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1" name="Flèche : bas 10">
            <a:extLst>
              <a:ext uri="{FF2B5EF4-FFF2-40B4-BE49-F238E27FC236}">
                <a16:creationId xmlns:a16="http://schemas.microsoft.com/office/drawing/2014/main" id="{42FCE96D-D62E-4913-90B1-F79D80F591C6}"/>
              </a:ext>
            </a:extLst>
          </p:cNvPr>
          <p:cNvSpPr/>
          <p:nvPr/>
        </p:nvSpPr>
        <p:spPr>
          <a:xfrm>
            <a:off x="9454886" y="3332995"/>
            <a:ext cx="324091" cy="34093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2" name="Flèche : bas 11">
            <a:extLst>
              <a:ext uri="{FF2B5EF4-FFF2-40B4-BE49-F238E27FC236}">
                <a16:creationId xmlns:a16="http://schemas.microsoft.com/office/drawing/2014/main" id="{37ACE60F-4CE1-43B2-B2DD-9650F6D99F75}"/>
              </a:ext>
            </a:extLst>
          </p:cNvPr>
          <p:cNvSpPr/>
          <p:nvPr/>
        </p:nvSpPr>
        <p:spPr>
          <a:xfrm>
            <a:off x="6689653" y="2950513"/>
            <a:ext cx="324091" cy="382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3" name="ZoneTexte 12">
            <a:extLst>
              <a:ext uri="{FF2B5EF4-FFF2-40B4-BE49-F238E27FC236}">
                <a16:creationId xmlns:a16="http://schemas.microsoft.com/office/drawing/2014/main" id="{8282A069-7149-4EC5-89D7-E10A8CC63C82}"/>
              </a:ext>
            </a:extLst>
          </p:cNvPr>
          <p:cNvSpPr txBox="1"/>
          <p:nvPr/>
        </p:nvSpPr>
        <p:spPr>
          <a:xfrm>
            <a:off x="5001475" y="6027942"/>
            <a:ext cx="6619506" cy="646331"/>
          </a:xfrm>
          <a:prstGeom prst="rect">
            <a:avLst/>
          </a:prstGeom>
          <a:noFill/>
        </p:spPr>
        <p:txBody>
          <a:bodyPr wrap="square" rtlCol="0">
            <a:spAutoFit/>
          </a:bodyPr>
          <a:lstStyle/>
          <a:p>
            <a:r>
              <a:rPr lang="fr-CA"/>
              <a:t>100Hz-250Hz-260Hz-350Hz-400Hz-500Hz-600Hz-850Hz-950Hz-1200Hz-1250Hz-1750Hz-1900Hz-2000Hz-2250Hz</a:t>
            </a:r>
          </a:p>
        </p:txBody>
      </p:sp>
      <p:sp>
        <p:nvSpPr>
          <p:cNvPr id="14" name="Flèche : bas 13">
            <a:extLst>
              <a:ext uri="{FF2B5EF4-FFF2-40B4-BE49-F238E27FC236}">
                <a16:creationId xmlns:a16="http://schemas.microsoft.com/office/drawing/2014/main" id="{DD634FAA-4FCD-4FAF-80C1-27BA0F2400AE}"/>
              </a:ext>
            </a:extLst>
          </p:cNvPr>
          <p:cNvSpPr/>
          <p:nvPr/>
        </p:nvSpPr>
        <p:spPr>
          <a:xfrm>
            <a:off x="6202402" y="2034399"/>
            <a:ext cx="324091" cy="382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5" name="Flèche : bas 14">
            <a:extLst>
              <a:ext uri="{FF2B5EF4-FFF2-40B4-BE49-F238E27FC236}">
                <a16:creationId xmlns:a16="http://schemas.microsoft.com/office/drawing/2014/main" id="{1ACFB3CD-A320-4717-ADC1-B8E651B987E3}"/>
              </a:ext>
            </a:extLst>
          </p:cNvPr>
          <p:cNvSpPr/>
          <p:nvPr/>
        </p:nvSpPr>
        <p:spPr>
          <a:xfrm>
            <a:off x="9780908" y="3933530"/>
            <a:ext cx="324091" cy="382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6" name="Flèche : bas 15">
            <a:extLst>
              <a:ext uri="{FF2B5EF4-FFF2-40B4-BE49-F238E27FC236}">
                <a16:creationId xmlns:a16="http://schemas.microsoft.com/office/drawing/2014/main" id="{C382EA4F-9F64-4621-8546-91D946207F13}"/>
              </a:ext>
            </a:extLst>
          </p:cNvPr>
          <p:cNvSpPr/>
          <p:nvPr/>
        </p:nvSpPr>
        <p:spPr>
          <a:xfrm>
            <a:off x="7788133" y="3429000"/>
            <a:ext cx="324091" cy="382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7" name="Flèche : bas 16">
            <a:extLst>
              <a:ext uri="{FF2B5EF4-FFF2-40B4-BE49-F238E27FC236}">
                <a16:creationId xmlns:a16="http://schemas.microsoft.com/office/drawing/2014/main" id="{B3C4128C-D4EF-4752-90A6-6C2436CDE017}"/>
              </a:ext>
            </a:extLst>
          </p:cNvPr>
          <p:cNvSpPr/>
          <p:nvPr/>
        </p:nvSpPr>
        <p:spPr>
          <a:xfrm>
            <a:off x="6096000" y="2666764"/>
            <a:ext cx="324091" cy="382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8" name="Flèche : bas 17">
            <a:extLst>
              <a:ext uri="{FF2B5EF4-FFF2-40B4-BE49-F238E27FC236}">
                <a16:creationId xmlns:a16="http://schemas.microsoft.com/office/drawing/2014/main" id="{595D7794-41EA-446C-B8AF-F45AEA127874}"/>
              </a:ext>
            </a:extLst>
          </p:cNvPr>
          <p:cNvSpPr/>
          <p:nvPr/>
        </p:nvSpPr>
        <p:spPr>
          <a:xfrm>
            <a:off x="6445471" y="3332995"/>
            <a:ext cx="324091" cy="382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a:p>
        </p:txBody>
      </p:sp>
      <p:sp>
        <p:nvSpPr>
          <p:cNvPr id="19" name="Flèche : bas 18">
            <a:extLst>
              <a:ext uri="{FF2B5EF4-FFF2-40B4-BE49-F238E27FC236}">
                <a16:creationId xmlns:a16="http://schemas.microsoft.com/office/drawing/2014/main" id="{ABB2A784-8A37-4BE5-AE01-329A4763F4F1}"/>
              </a:ext>
            </a:extLst>
          </p:cNvPr>
          <p:cNvSpPr/>
          <p:nvPr/>
        </p:nvSpPr>
        <p:spPr>
          <a:xfrm>
            <a:off x="6365456" y="2799876"/>
            <a:ext cx="202106" cy="26146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CA"/>
          </a:p>
        </p:txBody>
      </p:sp>
      <p:sp>
        <p:nvSpPr>
          <p:cNvPr id="20" name="Flèche : bas 19">
            <a:extLst>
              <a:ext uri="{FF2B5EF4-FFF2-40B4-BE49-F238E27FC236}">
                <a16:creationId xmlns:a16="http://schemas.microsoft.com/office/drawing/2014/main" id="{7757B8F9-8992-4248-92AF-E83E65E7BF18}"/>
              </a:ext>
            </a:extLst>
          </p:cNvPr>
          <p:cNvSpPr/>
          <p:nvPr/>
        </p:nvSpPr>
        <p:spPr>
          <a:xfrm>
            <a:off x="6962623" y="3681265"/>
            <a:ext cx="202106" cy="26146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CA"/>
          </a:p>
        </p:txBody>
      </p:sp>
      <p:sp>
        <p:nvSpPr>
          <p:cNvPr id="21" name="Flèche : bas 20">
            <a:extLst>
              <a:ext uri="{FF2B5EF4-FFF2-40B4-BE49-F238E27FC236}">
                <a16:creationId xmlns:a16="http://schemas.microsoft.com/office/drawing/2014/main" id="{AE26FAC1-065E-458D-B91E-5F2992738859}"/>
              </a:ext>
            </a:extLst>
          </p:cNvPr>
          <p:cNvSpPr/>
          <p:nvPr/>
        </p:nvSpPr>
        <p:spPr>
          <a:xfrm>
            <a:off x="9148032" y="4107721"/>
            <a:ext cx="202106" cy="26146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CA"/>
          </a:p>
        </p:txBody>
      </p:sp>
      <p:sp>
        <p:nvSpPr>
          <p:cNvPr id="22" name="Flèche : bas 21">
            <a:extLst>
              <a:ext uri="{FF2B5EF4-FFF2-40B4-BE49-F238E27FC236}">
                <a16:creationId xmlns:a16="http://schemas.microsoft.com/office/drawing/2014/main" id="{47DB4EF9-294E-41FE-B2D6-87A5F31A2825}"/>
              </a:ext>
            </a:extLst>
          </p:cNvPr>
          <p:cNvSpPr/>
          <p:nvPr/>
        </p:nvSpPr>
        <p:spPr>
          <a:xfrm>
            <a:off x="9616931" y="4093731"/>
            <a:ext cx="202106" cy="26146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CA"/>
          </a:p>
        </p:txBody>
      </p:sp>
      <p:sp>
        <p:nvSpPr>
          <p:cNvPr id="23" name="Flèche : bas 22">
            <a:extLst>
              <a:ext uri="{FF2B5EF4-FFF2-40B4-BE49-F238E27FC236}">
                <a16:creationId xmlns:a16="http://schemas.microsoft.com/office/drawing/2014/main" id="{39A3CAB6-14D6-41AD-9130-AA506341613D}"/>
              </a:ext>
            </a:extLst>
          </p:cNvPr>
          <p:cNvSpPr/>
          <p:nvPr/>
        </p:nvSpPr>
        <p:spPr>
          <a:xfrm>
            <a:off x="7658271" y="3963001"/>
            <a:ext cx="202106" cy="26146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CA"/>
          </a:p>
        </p:txBody>
      </p:sp>
      <p:sp>
        <p:nvSpPr>
          <p:cNvPr id="24" name="Flèche : bas 23">
            <a:extLst>
              <a:ext uri="{FF2B5EF4-FFF2-40B4-BE49-F238E27FC236}">
                <a16:creationId xmlns:a16="http://schemas.microsoft.com/office/drawing/2014/main" id="{9E027C7E-BB58-42B5-B846-E2F2508F6A25}"/>
              </a:ext>
            </a:extLst>
          </p:cNvPr>
          <p:cNvSpPr/>
          <p:nvPr/>
        </p:nvSpPr>
        <p:spPr>
          <a:xfrm>
            <a:off x="7437652" y="3924336"/>
            <a:ext cx="202106" cy="26146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CA"/>
          </a:p>
        </p:txBody>
      </p:sp>
      <p:sp>
        <p:nvSpPr>
          <p:cNvPr id="25" name="Flèche : bas 24">
            <a:extLst>
              <a:ext uri="{FF2B5EF4-FFF2-40B4-BE49-F238E27FC236}">
                <a16:creationId xmlns:a16="http://schemas.microsoft.com/office/drawing/2014/main" id="{E77D881B-EB3A-4352-82DF-D041AFB50E8D}"/>
              </a:ext>
            </a:extLst>
          </p:cNvPr>
          <p:cNvSpPr/>
          <p:nvPr/>
        </p:nvSpPr>
        <p:spPr>
          <a:xfrm>
            <a:off x="8011171" y="4060653"/>
            <a:ext cx="202106" cy="26146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CA"/>
          </a:p>
        </p:txBody>
      </p:sp>
      <p:sp>
        <p:nvSpPr>
          <p:cNvPr id="26" name="Flèche : bas 25">
            <a:extLst>
              <a:ext uri="{FF2B5EF4-FFF2-40B4-BE49-F238E27FC236}">
                <a16:creationId xmlns:a16="http://schemas.microsoft.com/office/drawing/2014/main" id="{C744D897-2204-465B-9D69-0F758F6FFA96}"/>
              </a:ext>
            </a:extLst>
          </p:cNvPr>
          <p:cNvSpPr/>
          <p:nvPr/>
        </p:nvSpPr>
        <p:spPr>
          <a:xfrm>
            <a:off x="6674415" y="3744109"/>
            <a:ext cx="202106" cy="26146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8668930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429566" y="1045445"/>
            <a:ext cx="9238434" cy="857559"/>
          </a:xfrm>
        </p:spPr>
        <p:txBody>
          <a:bodyPr>
            <a:normAutofit/>
          </a:bodyPr>
          <a:lstStyle/>
          <a:p>
            <a:r>
              <a:rPr lang="fr-CA"/>
              <a:t>Persistance visuelle (2 diapos)</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1429566" y="2729554"/>
            <a:ext cx="8476434" cy="3359621"/>
          </a:xfrm>
        </p:spPr>
        <p:txBody>
          <a:bodyPr vert="horz" lIns="91440" tIns="45720" rIns="91440" bIns="45720" rtlCol="0" anchor="t">
            <a:normAutofit/>
          </a:bodyPr>
          <a:lstStyle/>
          <a:p>
            <a:r>
              <a:rPr lang="fr-CA"/>
              <a:t>Décrire votre protocole pour déterminer le seuil d’interférences visuelles</a:t>
            </a:r>
          </a:p>
          <a:p>
            <a:r>
              <a:rPr lang="fr-CA"/>
              <a:t>Quelle est la fréquence la plus élevée? </a:t>
            </a:r>
          </a:p>
          <a:p>
            <a:r>
              <a:rPr lang="fr-CA"/>
              <a:t>0.97 </a:t>
            </a:r>
            <a:r>
              <a:rPr lang="fr-CA">
                <a:ea typeface="+mn-lt"/>
                <a:cs typeface="+mn-lt"/>
              </a:rPr>
              <a:t>± 4</a:t>
            </a:r>
            <a:endParaRPr lang="fr-CA"/>
          </a:p>
        </p:txBody>
      </p:sp>
    </p:spTree>
    <p:extLst>
      <p:ext uri="{BB962C8B-B14F-4D97-AF65-F5344CB8AC3E}">
        <p14:creationId xmlns:p14="http://schemas.microsoft.com/office/powerpoint/2010/main" val="314598577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429566" y="1045445"/>
            <a:ext cx="9238434" cy="857559"/>
          </a:xfrm>
        </p:spPr>
        <p:txBody>
          <a:bodyPr>
            <a:normAutofit/>
          </a:bodyPr>
          <a:lstStyle/>
          <a:p>
            <a:r>
              <a:rPr lang="fr-CA"/>
              <a:t>Persistance visuelle (Interprétation)</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Espace réservé du contenu 4">
            <a:extLst>
              <a:ext uri="{FF2B5EF4-FFF2-40B4-BE49-F238E27FC236}">
                <a16:creationId xmlns:a16="http://schemas.microsoft.com/office/drawing/2014/main" id="{6E535653-9241-4759-B507-2E3BA2CDF59A}"/>
              </a:ext>
            </a:extLst>
          </p:cNvPr>
          <p:cNvSpPr>
            <a:spLocks noGrp="1"/>
          </p:cNvSpPr>
          <p:nvPr>
            <p:ph idx="1"/>
          </p:nvPr>
        </p:nvSpPr>
        <p:spPr/>
        <p:txBody>
          <a:bodyPr vert="horz" lIns="91440" tIns="45720" rIns="91440" bIns="45720" rtlCol="0" anchor="t">
            <a:normAutofit/>
          </a:bodyPr>
          <a:lstStyle/>
          <a:p>
            <a:r>
              <a:rPr lang="fr-CA"/>
              <a:t>Ligne se déplace verticalement, regard fixe</a:t>
            </a:r>
          </a:p>
          <a:p>
            <a:r>
              <a:rPr lang="fr-CA"/>
              <a:t>Passe au travers des régions horizontales de la rétine</a:t>
            </a:r>
          </a:p>
          <a:p>
            <a:r>
              <a:rPr lang="fr-CA"/>
              <a:t>Photorécepteurs encore excités lorsque la ligne s'est déjà déplacée</a:t>
            </a:r>
          </a:p>
          <a:p>
            <a:endParaRPr lang="fr-CA"/>
          </a:p>
          <a:p>
            <a:r>
              <a:rPr lang="fr-CA"/>
              <a:t>Suivre ligne: même photorécepteurs pendant plus longtemps</a:t>
            </a:r>
          </a:p>
          <a:p>
            <a:r>
              <a:rPr lang="fr-CA"/>
              <a:t>    Mouvement saccadé ; effet encore présent</a:t>
            </a:r>
            <a:endParaRPr lang="fr-CA" b="0"/>
          </a:p>
          <a:p>
            <a:endParaRPr lang="fr-CA"/>
          </a:p>
          <a:p>
            <a:endParaRPr lang="fr-CA"/>
          </a:p>
        </p:txBody>
      </p:sp>
    </p:spTree>
    <p:extLst>
      <p:ext uri="{BB962C8B-B14F-4D97-AF65-F5344CB8AC3E}">
        <p14:creationId xmlns:p14="http://schemas.microsoft.com/office/powerpoint/2010/main" val="66716494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104897" y="762001"/>
            <a:ext cx="4991103" cy="1141004"/>
          </a:xfrm>
        </p:spPr>
        <p:txBody>
          <a:bodyPr>
            <a:normAutofit/>
          </a:bodyPr>
          <a:lstStyle/>
          <a:p>
            <a:r>
              <a:rPr lang="fr-CA"/>
              <a:t>Mouvement</a:t>
            </a:r>
          </a:p>
        </p:txBody>
      </p: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1104897" y="2286000"/>
            <a:ext cx="4991103" cy="3809999"/>
          </a:xfrm>
        </p:spPr>
        <p:txBody>
          <a:bodyPr vert="horz" lIns="91440" tIns="45720" rIns="91440" bIns="45720" rtlCol="0">
            <a:normAutofit/>
          </a:bodyPr>
          <a:lstStyle/>
          <a:p>
            <a:pPr marL="0" indent="0">
              <a:buNone/>
            </a:pPr>
            <a:r>
              <a:rPr lang="fr-CA"/>
              <a:t>Pourquoi le système visuel en arrive-t-il à percevoir plusieurs objets visuels à partir du mouvement? </a:t>
            </a:r>
          </a:p>
          <a:p>
            <a:r>
              <a:rPr lang="fr-CA"/>
              <a:t>Lignes horizontales et verticales dans la rétine</a:t>
            </a:r>
          </a:p>
          <a:p>
            <a:r>
              <a:rPr lang="fr-CA"/>
              <a:t>Pas de lignes sinusoïdales</a:t>
            </a:r>
          </a:p>
          <a:p>
            <a:r>
              <a:rPr lang="fr-CA"/>
              <a:t>Le cerveau cherche à associer</a:t>
            </a:r>
          </a:p>
        </p:txBody>
      </p:sp>
      <p:pic>
        <p:nvPicPr>
          <p:cNvPr id="4" name="Image 4" descr="Une image contenant intérieur&#10;&#10;Description générée automatiquement">
            <a:extLst>
              <a:ext uri="{FF2B5EF4-FFF2-40B4-BE49-F238E27FC236}">
                <a16:creationId xmlns:a16="http://schemas.microsoft.com/office/drawing/2014/main" id="{1683B097-C7E9-68D1-67DA-F5EF396277BF}"/>
              </a:ext>
            </a:extLst>
          </p:cNvPr>
          <p:cNvPicPr>
            <a:picLocks noChangeAspect="1"/>
          </p:cNvPicPr>
          <p:nvPr/>
        </p:nvPicPr>
        <p:blipFill>
          <a:blip r:embed="rId3"/>
          <a:stretch>
            <a:fillRect/>
          </a:stretch>
        </p:blipFill>
        <p:spPr>
          <a:xfrm>
            <a:off x="6858001" y="1746594"/>
            <a:ext cx="4577976" cy="3364811"/>
          </a:xfrm>
          <a:prstGeom prst="rect">
            <a:avLst/>
          </a:prstGeom>
        </p:spPr>
      </p:pic>
    </p:spTree>
    <p:extLst>
      <p:ext uri="{BB962C8B-B14F-4D97-AF65-F5344CB8AC3E}">
        <p14:creationId xmlns:p14="http://schemas.microsoft.com/office/powerpoint/2010/main" val="339046068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737161" y="762001"/>
            <a:ext cx="4991103" cy="1141004"/>
          </a:xfrm>
        </p:spPr>
        <p:txBody>
          <a:bodyPr>
            <a:normAutofit/>
          </a:bodyPr>
          <a:lstStyle/>
          <a:p>
            <a:pPr>
              <a:lnSpc>
                <a:spcPct val="110000"/>
              </a:lnSpc>
            </a:pPr>
            <a:r>
              <a:rPr lang="fr-CA" sz="2200"/>
              <a:t>Cohérence audiovisuelle (Protocole)</a:t>
            </a:r>
          </a:p>
        </p:txBody>
      </p: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856527" y="2286000"/>
            <a:ext cx="5239473" cy="3809999"/>
          </a:xfrm>
        </p:spPr>
        <p:txBody>
          <a:bodyPr>
            <a:normAutofit/>
          </a:bodyPr>
          <a:lstStyle/>
          <a:p>
            <a:pPr marL="0" indent="0">
              <a:buNone/>
            </a:pPr>
            <a:r>
              <a:rPr lang="fr-CA"/>
              <a:t>B</a:t>
            </a:r>
            <a:r>
              <a:rPr lang="fr-CA" b="0"/>
              <a:t>alle rebondissante avec son en avance et en retard</a:t>
            </a:r>
            <a:endParaRPr lang="fr-CA"/>
          </a:p>
          <a:p>
            <a:pPr marL="0" indent="0">
              <a:buNone/>
            </a:pPr>
            <a:r>
              <a:rPr lang="fr-CA"/>
              <a:t>Même méthode que les autres:</a:t>
            </a:r>
          </a:p>
          <a:p>
            <a:pPr marL="0" lvl="1"/>
            <a:r>
              <a:rPr lang="fr-CA"/>
              <a:t>3 mesures ascendantes et descendantes chaque par mode (avance / retard)</a:t>
            </a:r>
          </a:p>
        </p:txBody>
      </p:sp>
      <p:graphicFrame>
        <p:nvGraphicFramePr>
          <p:cNvPr id="6" name="Chart 2">
            <a:extLst>
              <a:ext uri="{FF2B5EF4-FFF2-40B4-BE49-F238E27FC236}">
                <a16:creationId xmlns:a16="http://schemas.microsoft.com/office/drawing/2014/main" id="{862DDF79-2475-F14D-0169-8815FB53FF9E}"/>
              </a:ext>
            </a:extLst>
          </p:cNvPr>
          <p:cNvGraphicFramePr>
            <a:graphicFrameLocks/>
          </p:cNvGraphicFramePr>
          <p:nvPr>
            <p:extLst>
              <p:ext uri="{D42A27DB-BD31-4B8C-83A1-F6EECF244321}">
                <p14:modId xmlns:p14="http://schemas.microsoft.com/office/powerpoint/2010/main" val="1031063577"/>
              </p:ext>
            </p:extLst>
          </p:nvPr>
        </p:nvGraphicFramePr>
        <p:xfrm>
          <a:off x="6465425" y="1516283"/>
          <a:ext cx="5357149" cy="33875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54557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429566" y="1045445"/>
            <a:ext cx="9238434" cy="857559"/>
          </a:xfrm>
        </p:spPr>
        <p:txBody>
          <a:bodyPr>
            <a:normAutofit/>
          </a:bodyPr>
          <a:lstStyle/>
          <a:p>
            <a:r>
              <a:rPr lang="fr-CA"/>
              <a:t>Cohérence audiovisuelle (Mécanisme)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1429566" y="2729554"/>
            <a:ext cx="8476434" cy="3359621"/>
          </a:xfrm>
        </p:spPr>
        <p:txBody>
          <a:bodyPr>
            <a:normAutofit/>
          </a:bodyPr>
          <a:lstStyle/>
          <a:p>
            <a:pPr marL="0" indent="0">
              <a:buNone/>
            </a:pPr>
            <a:r>
              <a:rPr lang="fr-CA" dirty="0"/>
              <a:t>Pour comprendre pourquoi il y a un effet de synchronisation/désynchronisation : comprendre par quel chemin passe les signaux.</a:t>
            </a:r>
          </a:p>
          <a:p>
            <a:pPr marL="0" indent="0">
              <a:buNone/>
            </a:pPr>
            <a:r>
              <a:rPr lang="fr-CA" b="1" dirty="0"/>
              <a:t>Audition</a:t>
            </a:r>
            <a:r>
              <a:rPr lang="fr-CA" dirty="0"/>
              <a:t>: doit passer par les trois parties de l’oreille, le conduit auditif, tympan, osselets, cochlée, cellules ciliées, thalamus, cortex.</a:t>
            </a:r>
          </a:p>
          <a:p>
            <a:pPr marL="0" indent="0">
              <a:buNone/>
            </a:pPr>
            <a:r>
              <a:rPr lang="fr-CA" b="1" dirty="0"/>
              <a:t>Visuel</a:t>
            </a:r>
            <a:r>
              <a:rPr lang="fr-CA" dirty="0"/>
              <a:t>: rétine, photorécepteurs, thalamus, cortex visuel.</a:t>
            </a:r>
          </a:p>
        </p:txBody>
      </p:sp>
    </p:spTree>
    <p:extLst>
      <p:ext uri="{BB962C8B-B14F-4D97-AF65-F5344CB8AC3E}">
        <p14:creationId xmlns:p14="http://schemas.microsoft.com/office/powerpoint/2010/main" val="225165044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7">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414374" y="309439"/>
            <a:ext cx="4991103" cy="790807"/>
          </a:xfrm>
        </p:spPr>
        <p:txBody>
          <a:bodyPr>
            <a:normAutofit/>
          </a:bodyPr>
          <a:lstStyle/>
          <a:p>
            <a:r>
              <a:rPr lang="fr-CA"/>
              <a:t>Images nauséabondes</a:t>
            </a:r>
          </a:p>
        </p:txBody>
      </p: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414374" y="1100246"/>
            <a:ext cx="5573831" cy="2766123"/>
          </a:xfrm>
        </p:spPr>
        <p:txBody>
          <a:bodyPr>
            <a:normAutofit/>
          </a:bodyPr>
          <a:lstStyle/>
          <a:p>
            <a:pPr marL="0" indent="0">
              <a:buNone/>
            </a:pPr>
            <a:r>
              <a:rPr lang="fr-CA" b="1"/>
              <a:t>Analyse pour la vision daltonienne </a:t>
            </a:r>
          </a:p>
          <a:p>
            <a:pPr lvl="1"/>
            <a:r>
              <a:rPr lang="fr-CA" b="0"/>
              <a:t>La vision daltonienne est une anomalie de la perception des couleurs </a:t>
            </a:r>
          </a:p>
          <a:p>
            <a:pPr lvl="1"/>
            <a:r>
              <a:rPr lang="fr-CA" b="0"/>
              <a:t>Préoccupant si on ne tiens pas compte des anomalies visuelles</a:t>
            </a:r>
          </a:p>
        </p:txBody>
      </p:sp>
      <p:pic>
        <p:nvPicPr>
          <p:cNvPr id="1026" name="Picture 2">
            <a:extLst>
              <a:ext uri="{FF2B5EF4-FFF2-40B4-BE49-F238E27FC236}">
                <a16:creationId xmlns:a16="http://schemas.microsoft.com/office/drawing/2014/main" id="{8B579A01-76B7-447B-9C43-A2DCFE8A83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24907" y="234579"/>
            <a:ext cx="4322065" cy="28849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ot having a color blind function immediately alienates a large player base  | Game Design Snacks Wikia | Fandom">
            <a:extLst>
              <a:ext uri="{FF2B5EF4-FFF2-40B4-BE49-F238E27FC236}">
                <a16:creationId xmlns:a16="http://schemas.microsoft.com/office/drawing/2014/main" id="{382FCF50-5EF9-44B3-9B16-D925BD1DC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69" y="3429000"/>
            <a:ext cx="4991298" cy="3119561"/>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a:extLst>
              <a:ext uri="{FF2B5EF4-FFF2-40B4-BE49-F238E27FC236}">
                <a16:creationId xmlns:a16="http://schemas.microsoft.com/office/drawing/2014/main" id="{3850ECD1-C4AA-4BD1-B0AC-D8F6676F0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7053" y="3428999"/>
            <a:ext cx="4506098" cy="3119561"/>
          </a:xfrm>
          <a:prstGeom prst="rect">
            <a:avLst/>
          </a:prstGeom>
        </p:spPr>
      </p:pic>
    </p:spTree>
    <p:extLst>
      <p:ext uri="{BB962C8B-B14F-4D97-AF65-F5344CB8AC3E}">
        <p14:creationId xmlns:p14="http://schemas.microsoft.com/office/powerpoint/2010/main" val="286361255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DC94213-8276-4FD3-B841-B2AC1F037D8C}"/>
              </a:ext>
            </a:extLst>
          </p:cNvPr>
          <p:cNvSpPr>
            <a:spLocks noGrp="1"/>
          </p:cNvSpPr>
          <p:nvPr>
            <p:ph type="title"/>
          </p:nvPr>
        </p:nvSpPr>
        <p:spPr>
          <a:xfrm>
            <a:off x="1524000" y="762001"/>
            <a:ext cx="9144000" cy="869092"/>
          </a:xfrm>
        </p:spPr>
        <p:txBody>
          <a:bodyPr spcFirstLastPara="0" vert="horz" lIns="307712" tIns="50800" rIns="50800" bIns="50800" numCol="1" spcCol="1270" anchorCtr="0">
            <a:normAutofit/>
          </a:bodyPr>
          <a:lstStyle/>
          <a:p>
            <a:pPr algn="ctr"/>
            <a:r>
              <a:rPr lang="fr-CA">
                <a:solidFill>
                  <a:schemeClr val="bg1"/>
                </a:solidFill>
              </a:rPr>
              <a:t>ordre du jour</a:t>
            </a:r>
          </a:p>
        </p:txBody>
      </p:sp>
      <p:graphicFrame>
        <p:nvGraphicFramePr>
          <p:cNvPr id="18" name="Espace réservé du contenu 2">
            <a:extLst>
              <a:ext uri="{FF2B5EF4-FFF2-40B4-BE49-F238E27FC236}">
                <a16:creationId xmlns:a16="http://schemas.microsoft.com/office/drawing/2014/main" id="{28D737C2-B93C-041D-8F8E-88BE38BB12B2}"/>
              </a:ext>
            </a:extLst>
          </p:cNvPr>
          <p:cNvGraphicFramePr>
            <a:graphicFrameLocks noGrp="1"/>
          </p:cNvGraphicFramePr>
          <p:nvPr>
            <p:ph idx="1"/>
            <p:extLst>
              <p:ext uri="{D42A27DB-BD31-4B8C-83A1-F6EECF244321}">
                <p14:modId xmlns:p14="http://schemas.microsoft.com/office/powerpoint/2010/main" val="2008016512"/>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4994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4" name="Rectangle 2083">
            <a:extLst>
              <a:ext uri="{FF2B5EF4-FFF2-40B4-BE49-F238E27FC236}">
                <a16:creationId xmlns:a16="http://schemas.microsoft.com/office/drawing/2014/main" id="{894561A7-C362-4949-9053-7285D4AC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311197" y="285827"/>
            <a:ext cx="6005762" cy="1131712"/>
          </a:xfrm>
        </p:spPr>
        <p:txBody>
          <a:bodyPr>
            <a:normAutofit/>
          </a:bodyPr>
          <a:lstStyle/>
          <a:p>
            <a:r>
              <a:rPr lang="fr-CA" sz="2600"/>
              <a:t>Images nauséabondes (suite)</a:t>
            </a:r>
          </a:p>
        </p:txBody>
      </p: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304539" y="1584150"/>
            <a:ext cx="5910317" cy="2600111"/>
          </a:xfrm>
        </p:spPr>
        <p:txBody>
          <a:bodyPr>
            <a:normAutofit/>
          </a:bodyPr>
          <a:lstStyle/>
          <a:p>
            <a:r>
              <a:rPr lang="fr-CA" sz="1700" b="1"/>
              <a:t>Analyse par ondelettes d’orientation </a:t>
            </a:r>
          </a:p>
          <a:p>
            <a:pPr marL="0" indent="0">
              <a:buNone/>
            </a:pPr>
            <a:endParaRPr lang="fr-CA" sz="1700" b="1"/>
          </a:p>
          <a:p>
            <a:r>
              <a:rPr lang="fr-CA" sz="1700" b="1"/>
              <a:t>Explication en lien avec les structures du cerveau impliquées dans l’illusion et leur type de codage</a:t>
            </a:r>
            <a:endParaRPr lang="en-US" sz="1700" b="1"/>
          </a:p>
        </p:txBody>
      </p:sp>
      <p:pic>
        <p:nvPicPr>
          <p:cNvPr id="2052" name="Picture 4" descr="Une image contenant armure, sous-sol, microphone, tissu&#10;&#10;Description générée automatiquement">
            <a:extLst>
              <a:ext uri="{FF2B5EF4-FFF2-40B4-BE49-F238E27FC236}">
                <a16:creationId xmlns:a16="http://schemas.microsoft.com/office/drawing/2014/main" id="{41C04508-6935-4D6F-81C3-0C5EA09BD3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8156" y="314663"/>
            <a:ext cx="5159462" cy="38695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FF18E8F-1363-4FCE-BF67-B715978D2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990" y="4608538"/>
            <a:ext cx="8042020" cy="215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13536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FF2EFB52-1AB7-424F-80CD-C9ED756CE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 y="1194376"/>
            <a:ext cx="5920740" cy="44692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5713700C-59ED-4B8B-8CFC-C33A1B322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94376"/>
            <a:ext cx="5920740" cy="446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031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524000" y="1155185"/>
            <a:ext cx="9238434" cy="857559"/>
          </a:xfrm>
        </p:spPr>
        <p:txBody>
          <a:bodyPr>
            <a:normAutofit fontScale="90000"/>
          </a:bodyPr>
          <a:lstStyle/>
          <a:p>
            <a:r>
              <a:rPr lang="fr-CA"/>
              <a:t>Sonification de trajectoires (Protocole)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1429566" y="2729554"/>
            <a:ext cx="8476434" cy="3359621"/>
          </a:xfrm>
        </p:spPr>
        <p:txBody>
          <a:bodyPr vert="horz" lIns="91440" tIns="45720" rIns="91440" bIns="45720" rtlCol="0" anchor="t">
            <a:normAutofit/>
          </a:bodyPr>
          <a:lstStyle/>
          <a:p>
            <a:pPr marL="0" indent="0">
              <a:buNone/>
            </a:pPr>
            <a:r>
              <a:rPr lang="fr-CA"/>
              <a:t>Avec l’aide de Line Rider</a:t>
            </a:r>
          </a:p>
          <a:p>
            <a:pPr marL="0" indent="0">
              <a:buNone/>
            </a:pPr>
            <a:r>
              <a:rPr lang="fr-CA"/>
              <a:t>8 tests à l’aveugle </a:t>
            </a:r>
          </a:p>
          <a:p>
            <a:pPr marL="0" indent="0">
              <a:buNone/>
            </a:pPr>
            <a:r>
              <a:rPr lang="fr-CA"/>
              <a:t>		</a:t>
            </a:r>
          </a:p>
        </p:txBody>
      </p:sp>
    </p:spTree>
    <p:extLst>
      <p:ext uri="{BB962C8B-B14F-4D97-AF65-F5344CB8AC3E}">
        <p14:creationId xmlns:p14="http://schemas.microsoft.com/office/powerpoint/2010/main" val="80824133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FB9E42F-9DF0-4AFF-89A7-57CBB077C861}"/>
              </a:ext>
            </a:extLst>
          </p:cNvPr>
          <p:cNvSpPr txBox="1">
            <a:spLocks/>
          </p:cNvSpPr>
          <p:nvPr/>
        </p:nvSpPr>
        <p:spPr>
          <a:xfrm>
            <a:off x="862406" y="420412"/>
            <a:ext cx="6996804" cy="1396813"/>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fr-CA" sz="2800" b="1" i="0" u="none" strike="noStrike" kern="1200" cap="all" spc="600" normalizeH="0" baseline="0" noProof="0">
                <a:ln>
                  <a:noFill/>
                </a:ln>
                <a:solidFill>
                  <a:srgbClr val="000000"/>
                </a:solidFill>
                <a:effectLst/>
                <a:uLnTx/>
                <a:uFillTx/>
                <a:latin typeface="Trade Gothic Next Cond"/>
                <a:ea typeface="+mj-ea"/>
                <a:cs typeface="+mj-cs"/>
              </a:rPr>
              <a:t>Sonification de trajectoires </a:t>
            </a:r>
            <a:r>
              <a:rPr lang="fr-CA">
                <a:solidFill>
                  <a:srgbClr val="000000"/>
                </a:solidFill>
                <a:latin typeface="Trade Gothic Next Cond"/>
              </a:rPr>
              <a:t>(Impact des paramètres)</a:t>
            </a:r>
          </a:p>
        </p:txBody>
      </p:sp>
      <p:sp>
        <p:nvSpPr>
          <p:cNvPr id="6" name="ZoneTexte 5">
            <a:extLst>
              <a:ext uri="{FF2B5EF4-FFF2-40B4-BE49-F238E27FC236}">
                <a16:creationId xmlns:a16="http://schemas.microsoft.com/office/drawing/2014/main" id="{9D78F063-2431-4C74-821D-A53357131D2F}"/>
              </a:ext>
            </a:extLst>
          </p:cNvPr>
          <p:cNvSpPr txBox="1"/>
          <p:nvPr/>
        </p:nvSpPr>
        <p:spPr>
          <a:xfrm>
            <a:off x="862406" y="2946285"/>
            <a:ext cx="6094070" cy="2031325"/>
          </a:xfrm>
          <a:prstGeom prst="rect">
            <a:avLst/>
          </a:prstGeom>
          <a:noFill/>
        </p:spPr>
        <p:txBody>
          <a:bodyPr wrap="square" lIns="91440" tIns="45720" rIns="91440" bIns="45720" anchor="t">
            <a:spAutoFit/>
          </a:bodyPr>
          <a:lstStyle/>
          <a:p>
            <a:r>
              <a:rPr lang="fr-CA">
                <a:solidFill>
                  <a:schemeClr val="bg1"/>
                </a:solidFill>
                <a:cs typeface="Arial"/>
              </a:rPr>
              <a:t>- Création de 9 différentes trajectoires</a:t>
            </a:r>
          </a:p>
          <a:p>
            <a:r>
              <a:rPr lang="fr-CA">
                <a:solidFill>
                  <a:schemeClr val="bg1"/>
                </a:solidFill>
                <a:cs typeface="Arial"/>
              </a:rPr>
              <a:t>- Évaluation sur 3 critères:</a:t>
            </a:r>
          </a:p>
          <a:p>
            <a:r>
              <a:rPr lang="fr-CA">
                <a:solidFill>
                  <a:schemeClr val="bg1"/>
                </a:solidFill>
                <a:cs typeface="Arial"/>
              </a:rPr>
              <a:t>    - Précision cadrans (début / fin)</a:t>
            </a:r>
          </a:p>
          <a:p>
            <a:r>
              <a:rPr lang="fr-CA">
                <a:solidFill>
                  <a:schemeClr val="bg1"/>
                </a:solidFill>
                <a:cs typeface="Arial"/>
              </a:rPr>
              <a:t>    - Nombre d'essais</a:t>
            </a:r>
          </a:p>
          <a:p>
            <a:r>
              <a:rPr lang="fr-CA">
                <a:solidFill>
                  <a:schemeClr val="bg1"/>
                </a:solidFill>
                <a:cs typeface="Arial"/>
              </a:rPr>
              <a:t>    - Facilité à suivre</a:t>
            </a:r>
          </a:p>
          <a:p>
            <a:endParaRPr lang="fr-CA">
              <a:solidFill>
                <a:schemeClr val="bg1"/>
              </a:solidFill>
              <a:cs typeface="Arial"/>
            </a:endParaRPr>
          </a:p>
          <a:p>
            <a:endParaRPr lang="fr-CA">
              <a:solidFill>
                <a:schemeClr val="bg1"/>
              </a:solidFill>
              <a:cs typeface="Arial"/>
            </a:endParaRPr>
          </a:p>
        </p:txBody>
      </p:sp>
      <p:pic>
        <p:nvPicPr>
          <p:cNvPr id="2" name="Image 2">
            <a:extLst>
              <a:ext uri="{FF2B5EF4-FFF2-40B4-BE49-F238E27FC236}">
                <a16:creationId xmlns:a16="http://schemas.microsoft.com/office/drawing/2014/main" id="{B5F261E6-2456-6CAB-3A88-5A4568A1F6EE}"/>
              </a:ext>
            </a:extLst>
          </p:cNvPr>
          <p:cNvPicPr>
            <a:picLocks noChangeAspect="1"/>
          </p:cNvPicPr>
          <p:nvPr/>
        </p:nvPicPr>
        <p:blipFill>
          <a:blip r:embed="rId2"/>
          <a:stretch>
            <a:fillRect/>
          </a:stretch>
        </p:blipFill>
        <p:spPr>
          <a:xfrm>
            <a:off x="6693725" y="1303583"/>
            <a:ext cx="4940135" cy="2944547"/>
          </a:xfrm>
          <a:prstGeom prst="rect">
            <a:avLst/>
          </a:prstGeom>
        </p:spPr>
      </p:pic>
      <p:pic>
        <p:nvPicPr>
          <p:cNvPr id="3" name="Image 4" descr="Une image contenant table&#10;&#10;Description générée automatiquement">
            <a:extLst>
              <a:ext uri="{FF2B5EF4-FFF2-40B4-BE49-F238E27FC236}">
                <a16:creationId xmlns:a16="http://schemas.microsoft.com/office/drawing/2014/main" id="{2515475A-ECA8-6263-6FCF-4125A12E54F2}"/>
              </a:ext>
            </a:extLst>
          </p:cNvPr>
          <p:cNvPicPr>
            <a:picLocks noChangeAspect="1"/>
          </p:cNvPicPr>
          <p:nvPr/>
        </p:nvPicPr>
        <p:blipFill>
          <a:blip r:embed="rId3"/>
          <a:stretch>
            <a:fillRect/>
          </a:stretch>
        </p:blipFill>
        <p:spPr>
          <a:xfrm>
            <a:off x="1003465" y="4628312"/>
            <a:ext cx="9670472" cy="1708260"/>
          </a:xfrm>
          <a:prstGeom prst="rect">
            <a:avLst/>
          </a:prstGeom>
        </p:spPr>
      </p:pic>
    </p:spTree>
    <p:extLst>
      <p:ext uri="{BB962C8B-B14F-4D97-AF65-F5344CB8AC3E}">
        <p14:creationId xmlns:p14="http://schemas.microsoft.com/office/powerpoint/2010/main" val="283312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A29DA0-2E72-41C0-8BCE-869A171F3764}"/>
              </a:ext>
            </a:extLst>
          </p:cNvPr>
          <p:cNvSpPr txBox="1">
            <a:spLocks/>
          </p:cNvSpPr>
          <p:nvPr/>
        </p:nvSpPr>
        <p:spPr>
          <a:xfrm>
            <a:off x="862406" y="420412"/>
            <a:ext cx="6996804" cy="1396813"/>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fr-CA" sz="2800" b="1" i="0" u="none" strike="noStrike" kern="1200" cap="all" spc="600" normalizeH="0" baseline="0" noProof="0">
                <a:ln>
                  <a:noFill/>
                </a:ln>
                <a:solidFill>
                  <a:srgbClr val="000000"/>
                </a:solidFill>
                <a:effectLst/>
                <a:uLnTx/>
                <a:uFillTx/>
                <a:latin typeface="Trade Gothic Next Cond"/>
                <a:ea typeface="+mj-ea"/>
                <a:cs typeface="+mj-cs"/>
              </a:rPr>
              <a:t>Sonification de trajectoires </a:t>
            </a:r>
            <a:r>
              <a:rPr lang="fr-CA">
                <a:solidFill>
                  <a:srgbClr val="000000"/>
                </a:solidFill>
                <a:latin typeface="Trade Gothic Next Cond"/>
              </a:rPr>
              <a:t>(recommandations)</a:t>
            </a:r>
          </a:p>
        </p:txBody>
      </p:sp>
      <p:sp>
        <p:nvSpPr>
          <p:cNvPr id="3" name="ZoneTexte 2">
            <a:extLst>
              <a:ext uri="{FF2B5EF4-FFF2-40B4-BE49-F238E27FC236}">
                <a16:creationId xmlns:a16="http://schemas.microsoft.com/office/drawing/2014/main" id="{D5EF646F-1383-423D-96BA-2AFB25E8FD66}"/>
              </a:ext>
            </a:extLst>
          </p:cNvPr>
          <p:cNvSpPr txBox="1"/>
          <p:nvPr/>
        </p:nvSpPr>
        <p:spPr>
          <a:xfrm>
            <a:off x="862406" y="2946285"/>
            <a:ext cx="6094070" cy="2031325"/>
          </a:xfrm>
          <a:prstGeom prst="rect">
            <a:avLst/>
          </a:prstGeom>
          <a:noFill/>
        </p:spPr>
        <p:txBody>
          <a:bodyPr wrap="square" lIns="91440" tIns="45720" rIns="91440" bIns="45720" anchor="t">
            <a:spAutoFit/>
          </a:bodyPr>
          <a:lstStyle/>
          <a:p>
            <a:r>
              <a:rPr lang="fr-CA">
                <a:solidFill>
                  <a:schemeClr val="bg1"/>
                </a:solidFill>
                <a:cs typeface="Arial"/>
              </a:rPr>
              <a:t>Vitesse a peu d'influence (satisfaction)</a:t>
            </a:r>
          </a:p>
          <a:p>
            <a:r>
              <a:rPr lang="fr-CA">
                <a:solidFill>
                  <a:schemeClr val="bg1"/>
                </a:solidFill>
                <a:cs typeface="Arial"/>
              </a:rPr>
              <a:t>Fréquence:</a:t>
            </a:r>
          </a:p>
          <a:p>
            <a:r>
              <a:rPr lang="fr-CA">
                <a:solidFill>
                  <a:schemeClr val="bg1"/>
                </a:solidFill>
                <a:cs typeface="Arial"/>
              </a:rPr>
              <a:t>    - Pas trop haute / basse (satisfaction)</a:t>
            </a:r>
          </a:p>
          <a:p>
            <a:r>
              <a:rPr lang="fr-CA">
                <a:solidFill>
                  <a:schemeClr val="bg1"/>
                </a:solidFill>
                <a:cs typeface="Arial"/>
              </a:rPr>
              <a:t>    - Grand écart (efficacité &amp; efficience)</a:t>
            </a:r>
          </a:p>
          <a:p>
            <a:endParaRPr lang="fr-CA">
              <a:solidFill>
                <a:schemeClr val="bg1"/>
              </a:solidFill>
              <a:cs typeface="Arial"/>
            </a:endParaRPr>
          </a:p>
          <a:p>
            <a:r>
              <a:rPr lang="fr-CA">
                <a:solidFill>
                  <a:schemeClr val="bg1"/>
                </a:solidFill>
                <a:cs typeface="Arial"/>
              </a:rPr>
              <a:t>Vitesse : 5</a:t>
            </a:r>
          </a:p>
          <a:p>
            <a:r>
              <a:rPr lang="fr-CA">
                <a:solidFill>
                  <a:schemeClr val="bg1"/>
                </a:solidFill>
                <a:cs typeface="Arial"/>
              </a:rPr>
              <a:t>Fréquence : 100Hz - 1500Hz</a:t>
            </a:r>
          </a:p>
        </p:txBody>
      </p:sp>
    </p:spTree>
    <p:extLst>
      <p:ext uri="{BB962C8B-B14F-4D97-AF65-F5344CB8AC3E}">
        <p14:creationId xmlns:p14="http://schemas.microsoft.com/office/powerpoint/2010/main" val="4211963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4">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153236" y="1524000"/>
            <a:ext cx="2932627" cy="3810000"/>
          </a:xfrm>
        </p:spPr>
        <p:txBody>
          <a:bodyPr anchor="ctr">
            <a:normAutofit/>
          </a:bodyPr>
          <a:lstStyle/>
          <a:p>
            <a:pPr algn="r"/>
            <a:r>
              <a:rPr lang="fr-CA"/>
              <a:t>Références</a:t>
            </a:r>
          </a:p>
        </p:txBody>
      </p:sp>
      <p:sp>
        <p:nvSpPr>
          <p:cNvPr id="29"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4709931" y="343382"/>
            <a:ext cx="6858000" cy="6358360"/>
          </a:xfrm>
        </p:spPr>
        <p:txBody>
          <a:bodyPr anchor="ctr">
            <a:normAutofit/>
          </a:bodyPr>
          <a:lstStyle/>
          <a:p>
            <a:pPr>
              <a:lnSpc>
                <a:spcPct val="120000"/>
              </a:lnSpc>
            </a:pPr>
            <a:r>
              <a:rPr lang="fr-CA" sz="1600">
                <a:hlinkClick r:id="rId2"/>
              </a:rPr>
              <a:t>https://www.institut-laser-vision.paris/glossaire/daltonisme/#:~:text=Le%20daltonisme%20est%20une%20anomalie,photor%C3%A9cepteurs%20situ%C3%A9s%20dans%20la%20r%C3%A9tine</a:t>
            </a:r>
            <a:r>
              <a:rPr lang="fr-CA" sz="1600"/>
              <a:t>.</a:t>
            </a:r>
          </a:p>
          <a:p>
            <a:pPr>
              <a:lnSpc>
                <a:spcPct val="120000"/>
              </a:lnSpc>
            </a:pPr>
            <a:r>
              <a:rPr lang="fr-CA" sz="1600">
                <a:hlinkClick r:id="rId3"/>
              </a:rPr>
              <a:t>https://lesyeuxdudaltonisme.fr/les-types-de-daltonisme/</a:t>
            </a:r>
            <a:endParaRPr lang="fr-CA" sz="1600"/>
          </a:p>
          <a:p>
            <a:pPr>
              <a:lnSpc>
                <a:spcPct val="120000"/>
              </a:lnSpc>
            </a:pPr>
            <a:r>
              <a:rPr lang="fr-CA" sz="1600">
                <a:hlinkClick r:id="rId4"/>
              </a:rPr>
              <a:t>https://ici.radio-canada.ca/nouvelle/1094908/daltonisme-jeux-video-couleurs-ubisoft-filtre-aide</a:t>
            </a:r>
            <a:endParaRPr lang="fr-CA" sz="1600"/>
          </a:p>
          <a:p>
            <a:pPr>
              <a:lnSpc>
                <a:spcPct val="120000"/>
              </a:lnSpc>
            </a:pPr>
            <a:r>
              <a:rPr lang="fr-CA" sz="1600">
                <a:hlinkClick r:id="rId5"/>
              </a:rPr>
              <a:t>https://lecerveau.mcgill.ca/flash/a/a_02/a_02_p/a_02_p_vis/a_02_p_vis.html</a:t>
            </a:r>
            <a:endParaRPr lang="fr-CA" sz="1600"/>
          </a:p>
          <a:p>
            <a:pPr>
              <a:lnSpc>
                <a:spcPct val="120000"/>
              </a:lnSpc>
            </a:pPr>
            <a:r>
              <a:rPr lang="fr-CA" sz="1600" b="0" i="0" u="none" strike="noStrike" baseline="0">
                <a:latin typeface="NimbusRomNo9L-Regu"/>
              </a:rPr>
              <a:t>E. Bruce Goldstein, James R. </a:t>
            </a:r>
            <a:r>
              <a:rPr lang="fr-CA" sz="1600" b="0" i="0" u="none" strike="noStrike" baseline="0" err="1">
                <a:latin typeface="NimbusRomNo9L-Regu"/>
              </a:rPr>
              <a:t>Brockmole</a:t>
            </a:r>
            <a:r>
              <a:rPr lang="fr-CA" sz="1600" b="0" i="0" u="none" strike="noStrike" baseline="0">
                <a:latin typeface="NimbusRomNo9L-Regu"/>
              </a:rPr>
              <a:t>,”Sensation &amp; Perception”, les éditions CENGAGE</a:t>
            </a:r>
          </a:p>
          <a:p>
            <a:pPr>
              <a:lnSpc>
                <a:spcPct val="120000"/>
              </a:lnSpc>
            </a:pPr>
            <a:r>
              <a:rPr lang="fr-CA" sz="1600">
                <a:latin typeface="NimbusRomNo9L-Regu"/>
              </a:rPr>
              <a:t>Normes ISO 9241</a:t>
            </a:r>
            <a:endParaRPr lang="fr-CA" sz="1600"/>
          </a:p>
          <a:p>
            <a:pPr>
              <a:lnSpc>
                <a:spcPct val="120000"/>
              </a:lnSpc>
            </a:pPr>
            <a:r>
              <a:rPr lang="fr-CA" sz="1600">
                <a:hlinkClick r:id="rId6"/>
              </a:rPr>
              <a:t>https://www.npr.org/sections/13.7/2014/03/24/293740555/the-rotating-snakes-are-all-in-your-mind</a:t>
            </a:r>
            <a:endParaRPr lang="fr-CA" sz="1600"/>
          </a:p>
          <a:p>
            <a:pPr>
              <a:lnSpc>
                <a:spcPct val="120000"/>
              </a:lnSpc>
            </a:pPr>
            <a:r>
              <a:rPr lang="fr-CA" sz="1600">
                <a:hlinkClick r:id="rId7"/>
              </a:rPr>
              <a:t>https://lecerveau.mcgill.ca/intermediaire.php</a:t>
            </a:r>
            <a:endParaRPr lang="fr-CA" sz="1600"/>
          </a:p>
          <a:p>
            <a:pPr>
              <a:lnSpc>
                <a:spcPct val="120000"/>
              </a:lnSpc>
            </a:pPr>
            <a:endParaRPr lang="fr-CA" sz="1500"/>
          </a:p>
        </p:txBody>
      </p:sp>
    </p:spTree>
    <p:extLst>
      <p:ext uri="{BB962C8B-B14F-4D97-AF65-F5344CB8AC3E}">
        <p14:creationId xmlns:p14="http://schemas.microsoft.com/office/powerpoint/2010/main" val="215764333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4">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6957FE-BBA3-404B-BBAB-5A69E53C624B}"/>
              </a:ext>
            </a:extLst>
          </p:cNvPr>
          <p:cNvSpPr>
            <a:spLocks noGrp="1"/>
          </p:cNvSpPr>
          <p:nvPr>
            <p:ph type="title"/>
          </p:nvPr>
        </p:nvSpPr>
        <p:spPr>
          <a:xfrm>
            <a:off x="1153236" y="1524000"/>
            <a:ext cx="2932627" cy="3810000"/>
          </a:xfrm>
        </p:spPr>
        <p:txBody>
          <a:bodyPr anchor="ctr">
            <a:normAutofit/>
          </a:bodyPr>
          <a:lstStyle/>
          <a:p>
            <a:pPr algn="r"/>
            <a:r>
              <a:rPr lang="fr-CA" dirty="0"/>
              <a:t>Annexe</a:t>
            </a:r>
          </a:p>
        </p:txBody>
      </p:sp>
      <p:sp>
        <p:nvSpPr>
          <p:cNvPr id="29" name="Espace réservé du contenu 2">
            <a:extLst>
              <a:ext uri="{FF2B5EF4-FFF2-40B4-BE49-F238E27FC236}">
                <a16:creationId xmlns:a16="http://schemas.microsoft.com/office/drawing/2014/main" id="{F04FC86A-0977-4EAB-A50A-749A4548A5C9}"/>
              </a:ext>
            </a:extLst>
          </p:cNvPr>
          <p:cNvSpPr>
            <a:spLocks noGrp="1"/>
          </p:cNvSpPr>
          <p:nvPr>
            <p:ph idx="1"/>
          </p:nvPr>
        </p:nvSpPr>
        <p:spPr>
          <a:xfrm>
            <a:off x="4709931" y="343382"/>
            <a:ext cx="6858000" cy="5316638"/>
          </a:xfrm>
        </p:spPr>
        <p:txBody>
          <a:bodyPr anchor="ctr">
            <a:normAutofit/>
          </a:bodyPr>
          <a:lstStyle/>
          <a:p>
            <a:pPr>
              <a:lnSpc>
                <a:spcPct val="120000"/>
              </a:lnSpc>
            </a:pPr>
            <a:r>
              <a:rPr lang="fr-CA" sz="1500" dirty="0"/>
              <a:t>Fichiers audio, données brutes</a:t>
            </a:r>
          </a:p>
          <a:p>
            <a:pPr>
              <a:lnSpc>
                <a:spcPct val="120000"/>
              </a:lnSpc>
            </a:pPr>
            <a:r>
              <a:rPr lang="fr-CA" sz="1500" dirty="0">
                <a:hlinkClick r:id="rId2"/>
              </a:rPr>
              <a:t>https://www.github.com/Raesangur/UdeS_S4_APP6</a:t>
            </a:r>
            <a:endParaRPr lang="fr-CA" sz="1500" dirty="0"/>
          </a:p>
        </p:txBody>
      </p:sp>
    </p:spTree>
    <p:extLst>
      <p:ext uri="{BB962C8B-B14F-4D97-AF65-F5344CB8AC3E}">
        <p14:creationId xmlns:p14="http://schemas.microsoft.com/office/powerpoint/2010/main" val="183255668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63ED7-1000-473C-9577-0D8A45FBFFD4}"/>
              </a:ext>
            </a:extLst>
          </p:cNvPr>
          <p:cNvSpPr>
            <a:spLocks noGrp="1"/>
          </p:cNvSpPr>
          <p:nvPr>
            <p:ph type="title"/>
          </p:nvPr>
        </p:nvSpPr>
        <p:spPr>
          <a:xfrm>
            <a:off x="1104897" y="1009234"/>
            <a:ext cx="5404187" cy="625707"/>
          </a:xfrm>
        </p:spPr>
        <p:txBody>
          <a:bodyPr>
            <a:normAutofit/>
          </a:bodyPr>
          <a:lstStyle/>
          <a:p>
            <a:r>
              <a:rPr lang="fr-CA"/>
              <a:t>Alerte Sonore</a:t>
            </a:r>
          </a:p>
        </p:txBody>
      </p:sp>
      <p:sp>
        <p:nvSpPr>
          <p:cNvPr id="3" name="Espace réservé du contenu 2">
            <a:extLst>
              <a:ext uri="{FF2B5EF4-FFF2-40B4-BE49-F238E27FC236}">
                <a16:creationId xmlns:a16="http://schemas.microsoft.com/office/drawing/2014/main" id="{47D8D70B-4636-47F7-B8F5-856B7A4E20F4}"/>
              </a:ext>
            </a:extLst>
          </p:cNvPr>
          <p:cNvSpPr>
            <a:spLocks noGrp="1"/>
          </p:cNvSpPr>
          <p:nvPr>
            <p:ph idx="1"/>
          </p:nvPr>
        </p:nvSpPr>
        <p:spPr>
          <a:xfrm>
            <a:off x="1104897" y="1901617"/>
            <a:ext cx="5404187" cy="2618391"/>
          </a:xfrm>
        </p:spPr>
        <p:txBody>
          <a:bodyPr>
            <a:normAutofit/>
          </a:bodyPr>
          <a:lstStyle/>
          <a:p>
            <a:pPr marL="0" indent="0">
              <a:buNone/>
            </a:pPr>
            <a:r>
              <a:rPr lang="fr-CA" b="1"/>
              <a:t>Contexte d’utilisation</a:t>
            </a:r>
          </a:p>
          <a:p>
            <a:pPr lvl="1"/>
            <a:r>
              <a:rPr lang="fr-CA" b="0"/>
              <a:t>L’alerte sonore à pour but de signaler à l’utilisateur d’une voiture un avertissement l’audio d’une défaillance d’un élément de la voiture.</a:t>
            </a:r>
          </a:p>
          <a:p>
            <a:pPr lvl="1"/>
            <a:r>
              <a:rPr lang="fr-CA" b="0"/>
              <a:t>Graphiques des fréquences des bruits de voitures prises en compte (notebook)</a:t>
            </a:r>
          </a:p>
          <a:p>
            <a:pPr lvl="1"/>
            <a:endParaRPr lang="fr-CA" b="0"/>
          </a:p>
        </p:txBody>
      </p:sp>
      <p:pic>
        <p:nvPicPr>
          <p:cNvPr id="13" name="Image 12">
            <a:extLst>
              <a:ext uri="{FF2B5EF4-FFF2-40B4-BE49-F238E27FC236}">
                <a16:creationId xmlns:a16="http://schemas.microsoft.com/office/drawing/2014/main" id="{59F55F8A-AEF3-4CDC-828C-4190ACB53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700" y="374234"/>
            <a:ext cx="4622800" cy="3054766"/>
          </a:xfrm>
          <a:prstGeom prst="rect">
            <a:avLst/>
          </a:prstGeom>
        </p:spPr>
      </p:pic>
      <p:pic>
        <p:nvPicPr>
          <p:cNvPr id="11" name="Image 10">
            <a:extLst>
              <a:ext uri="{FF2B5EF4-FFF2-40B4-BE49-F238E27FC236}">
                <a16:creationId xmlns:a16="http://schemas.microsoft.com/office/drawing/2014/main" id="{035A1C2C-D553-48DB-B4AF-E351C0E3D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7700" y="3429000"/>
            <a:ext cx="4622800" cy="3054766"/>
          </a:xfrm>
          <a:prstGeom prst="rect">
            <a:avLst/>
          </a:prstGeom>
        </p:spPr>
      </p:pic>
      <p:pic>
        <p:nvPicPr>
          <p:cNvPr id="5" name="Image 4">
            <a:extLst>
              <a:ext uri="{FF2B5EF4-FFF2-40B4-BE49-F238E27FC236}">
                <a16:creationId xmlns:a16="http://schemas.microsoft.com/office/drawing/2014/main" id="{0EF619B6-72EF-4C14-BB48-412DC497526C}"/>
              </a:ext>
            </a:extLst>
          </p:cNvPr>
          <p:cNvPicPr>
            <a:picLocks noChangeAspect="1"/>
          </p:cNvPicPr>
          <p:nvPr/>
        </p:nvPicPr>
        <p:blipFill>
          <a:blip r:embed="rId5"/>
          <a:stretch>
            <a:fillRect/>
          </a:stretch>
        </p:blipFill>
        <p:spPr>
          <a:xfrm>
            <a:off x="1851949" y="4159648"/>
            <a:ext cx="3877519" cy="2618391"/>
          </a:xfrm>
          <a:prstGeom prst="rect">
            <a:avLst/>
          </a:prstGeom>
        </p:spPr>
      </p:pic>
    </p:spTree>
    <p:extLst>
      <p:ext uri="{BB962C8B-B14F-4D97-AF65-F5344CB8AC3E}">
        <p14:creationId xmlns:p14="http://schemas.microsoft.com/office/powerpoint/2010/main" val="3208161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63ED7-1000-473C-9577-0D8A45FBFFD4}"/>
              </a:ext>
            </a:extLst>
          </p:cNvPr>
          <p:cNvSpPr>
            <a:spLocks noGrp="1"/>
          </p:cNvSpPr>
          <p:nvPr>
            <p:ph type="title"/>
          </p:nvPr>
        </p:nvSpPr>
        <p:spPr>
          <a:xfrm>
            <a:off x="683261" y="561374"/>
            <a:ext cx="5543551" cy="1412111"/>
          </a:xfrm>
        </p:spPr>
        <p:txBody>
          <a:bodyPr>
            <a:normAutofit/>
          </a:bodyPr>
          <a:lstStyle/>
          <a:p>
            <a:r>
              <a:rPr lang="fr-CA"/>
              <a:t>Alerte Sonore </a:t>
            </a:r>
            <a:r>
              <a:rPr lang="fr-CA" sz="2000"/>
              <a:t>(</a:t>
            </a:r>
            <a:r>
              <a:rPr lang="fr-CA" sz="2000" b="1"/>
              <a:t>Spécification de l’utilisateur) </a:t>
            </a:r>
            <a:endParaRPr lang="fr-CA" sz="2000"/>
          </a:p>
        </p:txBody>
      </p:sp>
      <p:sp>
        <p:nvSpPr>
          <p:cNvPr id="3" name="Espace réservé du contenu 2">
            <a:extLst>
              <a:ext uri="{FF2B5EF4-FFF2-40B4-BE49-F238E27FC236}">
                <a16:creationId xmlns:a16="http://schemas.microsoft.com/office/drawing/2014/main" id="{47D8D70B-4636-47F7-B8F5-856B7A4E20F4}"/>
              </a:ext>
            </a:extLst>
          </p:cNvPr>
          <p:cNvSpPr>
            <a:spLocks noGrp="1"/>
          </p:cNvSpPr>
          <p:nvPr>
            <p:ph idx="1"/>
          </p:nvPr>
        </p:nvSpPr>
        <p:spPr>
          <a:xfrm>
            <a:off x="683261" y="2174577"/>
            <a:ext cx="4591051" cy="4122049"/>
          </a:xfrm>
        </p:spPr>
        <p:txBody>
          <a:bodyPr>
            <a:normAutofit/>
          </a:bodyPr>
          <a:lstStyle/>
          <a:p>
            <a:pPr>
              <a:lnSpc>
                <a:spcPct val="120000"/>
              </a:lnSpc>
              <a:buFont typeface="Wingdings" panose="05000000000000000000" pitchFamily="2" charset="2"/>
              <a:buChar char="Ø"/>
            </a:pPr>
            <a:r>
              <a:rPr lang="fr-CA" sz="1600"/>
              <a:t>Méthode des limites de Fechner</a:t>
            </a:r>
          </a:p>
          <a:p>
            <a:pPr>
              <a:lnSpc>
                <a:spcPct val="120000"/>
              </a:lnSpc>
              <a:buFont typeface="Wingdings" panose="05000000000000000000" pitchFamily="2" charset="2"/>
              <a:buChar char="Ø"/>
            </a:pPr>
            <a:r>
              <a:rPr lang="fr-CA" sz="1600"/>
              <a:t>6 tests par fréquence par personne</a:t>
            </a:r>
          </a:p>
          <a:p>
            <a:pPr>
              <a:lnSpc>
                <a:spcPct val="120000"/>
              </a:lnSpc>
              <a:buFont typeface="Wingdings" panose="05000000000000000000" pitchFamily="2" charset="2"/>
              <a:buChar char="Ø"/>
            </a:pPr>
            <a:r>
              <a:rPr lang="fr-CA" sz="1600"/>
              <a:t>Utilisation du même environnement et équipement</a:t>
            </a:r>
          </a:p>
        </p:txBody>
      </p:sp>
      <p:graphicFrame>
        <p:nvGraphicFramePr>
          <p:cNvPr id="8" name="Graphique 7">
            <a:extLst>
              <a:ext uri="{FF2B5EF4-FFF2-40B4-BE49-F238E27FC236}">
                <a16:creationId xmlns:a16="http://schemas.microsoft.com/office/drawing/2014/main" id="{D16A4244-88B6-4E87-916E-A0DFE5882B7B}"/>
              </a:ext>
            </a:extLst>
          </p:cNvPr>
          <p:cNvGraphicFramePr>
            <a:graphicFrameLocks/>
          </p:cNvGraphicFramePr>
          <p:nvPr>
            <p:extLst>
              <p:ext uri="{D42A27DB-BD31-4B8C-83A1-F6EECF244321}">
                <p14:modId xmlns:p14="http://schemas.microsoft.com/office/powerpoint/2010/main" val="3583838966"/>
              </p:ext>
            </p:extLst>
          </p:nvPr>
        </p:nvGraphicFramePr>
        <p:xfrm>
          <a:off x="6226812" y="1211950"/>
          <a:ext cx="5882640" cy="44341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1930821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63ED7-1000-473C-9577-0D8A45FBFFD4}"/>
              </a:ext>
            </a:extLst>
          </p:cNvPr>
          <p:cNvSpPr>
            <a:spLocks noGrp="1"/>
          </p:cNvSpPr>
          <p:nvPr>
            <p:ph type="title"/>
          </p:nvPr>
        </p:nvSpPr>
        <p:spPr>
          <a:xfrm>
            <a:off x="421639" y="201093"/>
            <a:ext cx="5543551" cy="1412111"/>
          </a:xfrm>
        </p:spPr>
        <p:txBody>
          <a:bodyPr>
            <a:normAutofit/>
          </a:bodyPr>
          <a:lstStyle/>
          <a:p>
            <a:r>
              <a:rPr lang="fr-CA"/>
              <a:t>Alerte Sonore </a:t>
            </a:r>
            <a:r>
              <a:rPr lang="fr-CA" sz="2000"/>
              <a:t>(</a:t>
            </a:r>
            <a:r>
              <a:rPr lang="fr-CA" sz="2000" b="1"/>
              <a:t>Fréquences de battement) </a:t>
            </a:r>
            <a:endParaRPr lang="fr-CA" sz="2000"/>
          </a:p>
        </p:txBody>
      </p:sp>
      <p:sp>
        <p:nvSpPr>
          <p:cNvPr id="3" name="Espace réservé du contenu 2">
            <a:extLst>
              <a:ext uri="{FF2B5EF4-FFF2-40B4-BE49-F238E27FC236}">
                <a16:creationId xmlns:a16="http://schemas.microsoft.com/office/drawing/2014/main" id="{47D8D70B-4636-47F7-B8F5-856B7A4E20F4}"/>
              </a:ext>
            </a:extLst>
          </p:cNvPr>
          <p:cNvSpPr>
            <a:spLocks noGrp="1"/>
          </p:cNvSpPr>
          <p:nvPr>
            <p:ph idx="1"/>
          </p:nvPr>
        </p:nvSpPr>
        <p:spPr>
          <a:xfrm>
            <a:off x="421639" y="1814297"/>
            <a:ext cx="4591051" cy="4122049"/>
          </a:xfrm>
        </p:spPr>
        <p:txBody>
          <a:bodyPr>
            <a:normAutofit/>
          </a:bodyPr>
          <a:lstStyle/>
          <a:p>
            <a:pPr>
              <a:lnSpc>
                <a:spcPct val="120000"/>
              </a:lnSpc>
              <a:buFont typeface="Wingdings" panose="05000000000000000000" pitchFamily="2" charset="2"/>
              <a:buChar char="Ø"/>
            </a:pPr>
            <a:r>
              <a:rPr lang="fr-CA" sz="1600"/>
              <a:t>Même méthode</a:t>
            </a:r>
          </a:p>
          <a:p>
            <a:pPr>
              <a:lnSpc>
                <a:spcPct val="120000"/>
              </a:lnSpc>
              <a:buFont typeface="Wingdings" panose="05000000000000000000" pitchFamily="2" charset="2"/>
              <a:buChar char="Ø"/>
            </a:pPr>
            <a:r>
              <a:rPr lang="fr-CA" sz="1600"/>
              <a:t>Résultats surprenants : Différence basses fréquences trop faible</a:t>
            </a:r>
          </a:p>
        </p:txBody>
      </p:sp>
      <p:graphicFrame>
        <p:nvGraphicFramePr>
          <p:cNvPr id="6" name="Chart 3">
            <a:extLst>
              <a:ext uri="{FF2B5EF4-FFF2-40B4-BE49-F238E27FC236}">
                <a16:creationId xmlns:a16="http://schemas.microsoft.com/office/drawing/2014/main" id="{64655D9E-7022-3441-2F84-686012C27782}"/>
              </a:ext>
            </a:extLst>
          </p:cNvPr>
          <p:cNvGraphicFramePr>
            <a:graphicFrameLocks/>
          </p:cNvGraphicFramePr>
          <p:nvPr>
            <p:extLst>
              <p:ext uri="{D42A27DB-BD31-4B8C-83A1-F6EECF244321}">
                <p14:modId xmlns:p14="http://schemas.microsoft.com/office/powerpoint/2010/main" val="1719354042"/>
              </p:ext>
            </p:extLst>
          </p:nvPr>
        </p:nvGraphicFramePr>
        <p:xfrm>
          <a:off x="584154" y="3429000"/>
          <a:ext cx="5218519" cy="32112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4">
            <a:extLst>
              <a:ext uri="{FF2B5EF4-FFF2-40B4-BE49-F238E27FC236}">
                <a16:creationId xmlns:a16="http://schemas.microsoft.com/office/drawing/2014/main" id="{1D23028C-B0EB-723E-3E14-4B1521849764}"/>
              </a:ext>
            </a:extLst>
          </p:cNvPr>
          <p:cNvGraphicFramePr>
            <a:graphicFrameLocks/>
          </p:cNvGraphicFramePr>
          <p:nvPr>
            <p:extLst>
              <p:ext uri="{D42A27DB-BD31-4B8C-83A1-F6EECF244321}">
                <p14:modId xmlns:p14="http://schemas.microsoft.com/office/powerpoint/2010/main" val="2886082425"/>
              </p:ext>
            </p:extLst>
          </p:nvPr>
        </p:nvGraphicFramePr>
        <p:xfrm>
          <a:off x="6841422" y="3429001"/>
          <a:ext cx="4928939" cy="32112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120014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63ED7-1000-473C-9577-0D8A45FBFFD4}"/>
              </a:ext>
            </a:extLst>
          </p:cNvPr>
          <p:cNvSpPr>
            <a:spLocks noGrp="1"/>
          </p:cNvSpPr>
          <p:nvPr>
            <p:ph type="title"/>
          </p:nvPr>
        </p:nvSpPr>
        <p:spPr>
          <a:xfrm>
            <a:off x="723897" y="762001"/>
            <a:ext cx="4991103" cy="1141004"/>
          </a:xfrm>
        </p:spPr>
        <p:txBody>
          <a:bodyPr>
            <a:normAutofit/>
          </a:bodyPr>
          <a:lstStyle/>
          <a:p>
            <a:r>
              <a:rPr lang="fr-CA"/>
              <a:t>Alerte Sonore (suite)</a:t>
            </a:r>
          </a:p>
        </p:txBody>
      </p:sp>
      <p:sp>
        <p:nvSpPr>
          <p:cNvPr id="3" name="Espace réservé du contenu 2">
            <a:extLst>
              <a:ext uri="{FF2B5EF4-FFF2-40B4-BE49-F238E27FC236}">
                <a16:creationId xmlns:a16="http://schemas.microsoft.com/office/drawing/2014/main" id="{47D8D70B-4636-47F7-B8F5-856B7A4E20F4}"/>
              </a:ext>
            </a:extLst>
          </p:cNvPr>
          <p:cNvSpPr>
            <a:spLocks noGrp="1"/>
          </p:cNvSpPr>
          <p:nvPr>
            <p:ph idx="1"/>
          </p:nvPr>
        </p:nvSpPr>
        <p:spPr>
          <a:xfrm>
            <a:off x="723897" y="2286001"/>
            <a:ext cx="7289803" cy="3035300"/>
          </a:xfrm>
        </p:spPr>
        <p:txBody>
          <a:bodyPr>
            <a:normAutofit/>
          </a:bodyPr>
          <a:lstStyle/>
          <a:p>
            <a:pPr marL="0" indent="0">
              <a:buNone/>
            </a:pPr>
            <a:r>
              <a:rPr lang="fr-CA"/>
              <a:t>L’alerte sonore doit avertir une défaillance et doit respecter la norme ISO9241 ainsi que certaines spécificités : </a:t>
            </a:r>
          </a:p>
          <a:p>
            <a:pPr marL="2800350" lvl="5" indent="-285750"/>
            <a:r>
              <a:rPr lang="fr-CA"/>
              <a:t>Perceptible en présence de bruits ambiants</a:t>
            </a:r>
          </a:p>
          <a:p>
            <a:pPr marL="2800350" lvl="5" indent="-285750"/>
            <a:r>
              <a:rPr lang="fr-CA"/>
              <a:t>Être agréable </a:t>
            </a:r>
          </a:p>
          <a:p>
            <a:pPr marL="2800350" lvl="5" indent="-285750"/>
            <a:r>
              <a:rPr lang="fr-CA"/>
              <a:t>Ne pas faire sursauter le chauffeur</a:t>
            </a:r>
          </a:p>
          <a:p>
            <a:pPr marL="0" indent="0">
              <a:buNone/>
            </a:pPr>
            <a:r>
              <a:rPr lang="fr-CA"/>
              <a:t>L’histoire de Jean-Jacques</a:t>
            </a:r>
          </a:p>
          <a:p>
            <a:endParaRPr lang="fr-CA"/>
          </a:p>
        </p:txBody>
      </p:sp>
      <p:pic>
        <p:nvPicPr>
          <p:cNvPr id="5" name="Graphique 4" descr="Commande vocale avec un remplissage uni">
            <a:extLst>
              <a:ext uri="{FF2B5EF4-FFF2-40B4-BE49-F238E27FC236}">
                <a16:creationId xmlns:a16="http://schemas.microsoft.com/office/drawing/2014/main" id="{42CD98CD-B7B6-4528-B1EB-FF5DAEB62C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2406" y="1911350"/>
            <a:ext cx="3711388" cy="3035300"/>
          </a:xfrm>
          <a:prstGeom prst="rect">
            <a:avLst/>
          </a:prstGeom>
        </p:spPr>
      </p:pic>
    </p:spTree>
    <p:extLst>
      <p:ext uri="{BB962C8B-B14F-4D97-AF65-F5344CB8AC3E}">
        <p14:creationId xmlns:p14="http://schemas.microsoft.com/office/powerpoint/2010/main" val="121120987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63ED7-1000-473C-9577-0D8A45FBFFD4}"/>
              </a:ext>
            </a:extLst>
          </p:cNvPr>
          <p:cNvSpPr>
            <a:spLocks noGrp="1"/>
          </p:cNvSpPr>
          <p:nvPr>
            <p:ph type="title"/>
          </p:nvPr>
        </p:nvSpPr>
        <p:spPr>
          <a:xfrm>
            <a:off x="986972" y="329984"/>
            <a:ext cx="6539335" cy="1190171"/>
          </a:xfrm>
        </p:spPr>
        <p:txBody>
          <a:bodyPr anchor="ctr">
            <a:normAutofit/>
          </a:bodyPr>
          <a:lstStyle/>
          <a:p>
            <a:r>
              <a:rPr lang="fr-CA"/>
              <a:t>Alerte Sonore (Prototype)</a:t>
            </a:r>
          </a:p>
        </p:txBody>
      </p:sp>
      <p:sp>
        <p:nvSpPr>
          <p:cNvPr id="3" name="Espace réservé du contenu 2">
            <a:extLst>
              <a:ext uri="{FF2B5EF4-FFF2-40B4-BE49-F238E27FC236}">
                <a16:creationId xmlns:a16="http://schemas.microsoft.com/office/drawing/2014/main" id="{47D8D70B-4636-47F7-B8F5-856B7A4E20F4}"/>
              </a:ext>
            </a:extLst>
          </p:cNvPr>
          <p:cNvSpPr>
            <a:spLocks noGrp="1"/>
          </p:cNvSpPr>
          <p:nvPr>
            <p:ph idx="1"/>
          </p:nvPr>
        </p:nvSpPr>
        <p:spPr>
          <a:xfrm>
            <a:off x="986972" y="1349828"/>
            <a:ext cx="9085943" cy="5508171"/>
          </a:xfrm>
        </p:spPr>
        <p:txBody>
          <a:bodyPr anchor="ctr">
            <a:normAutofit/>
          </a:bodyPr>
          <a:lstStyle/>
          <a:p>
            <a:pPr marL="0" indent="0">
              <a:lnSpc>
                <a:spcPct val="120000"/>
              </a:lnSpc>
              <a:buNone/>
            </a:pPr>
            <a:r>
              <a:rPr lang="fr-CA" b="1"/>
              <a:t>Bonne </a:t>
            </a:r>
            <a:r>
              <a:rPr lang="fr-CA"/>
              <a:t>:</a:t>
            </a:r>
          </a:p>
          <a:p>
            <a:pPr marL="0" indent="0">
              <a:lnSpc>
                <a:spcPct val="120000"/>
              </a:lnSpc>
              <a:buNone/>
            </a:pPr>
            <a:r>
              <a:rPr lang="fr-CA" sz="1700"/>
              <a:t>	2 harmoniques en battement </a:t>
            </a:r>
          </a:p>
          <a:p>
            <a:pPr marL="0" indent="0">
              <a:lnSpc>
                <a:spcPct val="120000"/>
              </a:lnSpc>
              <a:buNone/>
            </a:pPr>
            <a:r>
              <a:rPr lang="fr-CA" sz="1700"/>
              <a:t>	4 au total</a:t>
            </a:r>
          </a:p>
          <a:p>
            <a:pPr marL="0" indent="0">
              <a:lnSpc>
                <a:spcPct val="120000"/>
              </a:lnSpc>
              <a:buNone/>
            </a:pPr>
            <a:r>
              <a:rPr lang="fr-CA" sz="1700"/>
              <a:t>	En dehors des zones déjà utilisées (voitures) </a:t>
            </a:r>
          </a:p>
          <a:p>
            <a:pPr marL="0" indent="0">
              <a:lnSpc>
                <a:spcPct val="120000"/>
              </a:lnSpc>
              <a:buNone/>
            </a:pPr>
            <a:r>
              <a:rPr lang="fr-CA" sz="1700"/>
              <a:t>	Exclut les fréquence du seuil de douleur et la zone de conversation</a:t>
            </a:r>
          </a:p>
          <a:p>
            <a:pPr marL="0" indent="0">
              <a:lnSpc>
                <a:spcPct val="120000"/>
              </a:lnSpc>
              <a:buNone/>
            </a:pPr>
            <a:r>
              <a:rPr lang="fr-CA" sz="1700"/>
              <a:t>	La mieux appréciée selon les critères d’évaluations</a:t>
            </a:r>
          </a:p>
          <a:p>
            <a:pPr marL="0" indent="0">
              <a:lnSpc>
                <a:spcPct val="120000"/>
              </a:lnSpc>
              <a:buNone/>
            </a:pPr>
            <a:r>
              <a:rPr lang="fr-CA" b="1"/>
              <a:t>Mauvaise</a:t>
            </a:r>
            <a:r>
              <a:rPr lang="fr-CA"/>
              <a:t> :</a:t>
            </a:r>
          </a:p>
          <a:p>
            <a:pPr marL="0" indent="0">
              <a:lnSpc>
                <a:spcPct val="120000"/>
              </a:lnSpc>
              <a:buNone/>
            </a:pPr>
            <a:r>
              <a:rPr lang="fr-CA" sz="1700"/>
              <a:t>	Dans la zone de douleur, zone de conversation</a:t>
            </a:r>
          </a:p>
          <a:p>
            <a:pPr marL="0" indent="0">
              <a:lnSpc>
                <a:spcPct val="120000"/>
              </a:lnSpc>
              <a:buNone/>
            </a:pPr>
            <a:r>
              <a:rPr lang="fr-CA" sz="1700"/>
              <a:t>	Trop haute fréquence</a:t>
            </a:r>
          </a:p>
          <a:p>
            <a:pPr marL="0" indent="0">
              <a:lnSpc>
                <a:spcPct val="120000"/>
              </a:lnSpc>
              <a:buNone/>
            </a:pPr>
            <a:r>
              <a:rPr lang="fr-CA" sz="1700"/>
              <a:t>	Désagréable</a:t>
            </a:r>
          </a:p>
          <a:p>
            <a:pPr marL="0" indent="0">
              <a:lnSpc>
                <a:spcPct val="120000"/>
              </a:lnSpc>
              <a:buNone/>
            </a:pPr>
            <a:r>
              <a:rPr lang="fr-CA" sz="1700"/>
              <a:t>	La moins bien appréciés selon les critères</a:t>
            </a:r>
          </a:p>
        </p:txBody>
      </p:sp>
      <p:pic>
        <p:nvPicPr>
          <p:cNvPr id="5" name="Graphique 4" descr="Badge croix contour">
            <a:extLst>
              <a:ext uri="{FF2B5EF4-FFF2-40B4-BE49-F238E27FC236}">
                <a16:creationId xmlns:a16="http://schemas.microsoft.com/office/drawing/2014/main" id="{EBF259D1-9A4C-4E95-9DAE-81B4182B24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0829" y="4786086"/>
            <a:ext cx="1444172" cy="1444172"/>
          </a:xfrm>
          <a:prstGeom prst="rect">
            <a:avLst/>
          </a:prstGeom>
        </p:spPr>
      </p:pic>
      <p:pic>
        <p:nvPicPr>
          <p:cNvPr id="7" name="Graphique 6" descr="Badge Tick1 contour">
            <a:extLst>
              <a:ext uri="{FF2B5EF4-FFF2-40B4-BE49-F238E27FC236}">
                <a16:creationId xmlns:a16="http://schemas.microsoft.com/office/drawing/2014/main" id="{05353406-D70F-4C4A-B335-035FD8B197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50829" y="2345871"/>
            <a:ext cx="1444172" cy="1444172"/>
          </a:xfrm>
          <a:prstGeom prst="rect">
            <a:avLst/>
          </a:prstGeom>
        </p:spPr>
      </p:pic>
    </p:spTree>
    <p:extLst>
      <p:ext uri="{BB962C8B-B14F-4D97-AF65-F5344CB8AC3E}">
        <p14:creationId xmlns:p14="http://schemas.microsoft.com/office/powerpoint/2010/main" val="58592401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63ED7-1000-473C-9577-0D8A45FBFFD4}"/>
              </a:ext>
            </a:extLst>
          </p:cNvPr>
          <p:cNvSpPr>
            <a:spLocks noGrp="1"/>
          </p:cNvSpPr>
          <p:nvPr>
            <p:ph type="title"/>
          </p:nvPr>
        </p:nvSpPr>
        <p:spPr>
          <a:xfrm>
            <a:off x="1104897" y="762001"/>
            <a:ext cx="4991103" cy="1141004"/>
          </a:xfrm>
        </p:spPr>
        <p:txBody>
          <a:bodyPr>
            <a:normAutofit/>
          </a:bodyPr>
          <a:lstStyle/>
          <a:p>
            <a:r>
              <a:rPr lang="fr-CA"/>
              <a:t>Alerte Sonore (Protocole)</a:t>
            </a:r>
          </a:p>
        </p:txBody>
      </p:sp>
      <p:sp>
        <p:nvSpPr>
          <p:cNvPr id="3" name="Espace réservé du contenu 2">
            <a:extLst>
              <a:ext uri="{FF2B5EF4-FFF2-40B4-BE49-F238E27FC236}">
                <a16:creationId xmlns:a16="http://schemas.microsoft.com/office/drawing/2014/main" id="{47D8D70B-4636-47F7-B8F5-856B7A4E20F4}"/>
              </a:ext>
            </a:extLst>
          </p:cNvPr>
          <p:cNvSpPr>
            <a:spLocks noGrp="1"/>
          </p:cNvSpPr>
          <p:nvPr>
            <p:ph idx="1"/>
          </p:nvPr>
        </p:nvSpPr>
        <p:spPr>
          <a:xfrm>
            <a:off x="1104897" y="2286000"/>
            <a:ext cx="4991103" cy="3809999"/>
          </a:xfrm>
        </p:spPr>
        <p:txBody>
          <a:bodyPr>
            <a:normAutofit/>
          </a:bodyPr>
          <a:lstStyle/>
          <a:p>
            <a:pPr marL="285750" indent="-285750"/>
            <a:r>
              <a:rPr lang="fr-CA" b="1"/>
              <a:t>Création de 10 sons</a:t>
            </a:r>
          </a:p>
          <a:p>
            <a:pPr marL="285750" indent="-285750"/>
            <a:r>
              <a:rPr lang="fr-CA" b="1"/>
              <a:t>Évaluation selon 3 critères</a:t>
            </a:r>
          </a:p>
          <a:p>
            <a:pPr marL="285750" indent="-285750"/>
            <a:r>
              <a:rPr lang="fr-CA" b="1"/>
              <a:t>Son agréable</a:t>
            </a:r>
          </a:p>
          <a:p>
            <a:pPr marL="285750" indent="-285750"/>
            <a:r>
              <a:rPr lang="fr-CA" b="1"/>
              <a:t>Niveau d'alerte</a:t>
            </a:r>
          </a:p>
          <a:p>
            <a:pPr marL="285750" indent="-285750"/>
            <a:r>
              <a:rPr lang="fr-CA" b="1"/>
              <a:t>Temps d'écoute</a:t>
            </a:r>
          </a:p>
        </p:txBody>
      </p:sp>
      <p:pic>
        <p:nvPicPr>
          <p:cNvPr id="4" name="Image 5" descr="Une image contenant table&#10;&#10;Description générée automatiquement">
            <a:extLst>
              <a:ext uri="{FF2B5EF4-FFF2-40B4-BE49-F238E27FC236}">
                <a16:creationId xmlns:a16="http://schemas.microsoft.com/office/drawing/2014/main" id="{C462B5A9-0349-DC9E-24FD-9D4C87C59EA2}"/>
              </a:ext>
            </a:extLst>
          </p:cNvPr>
          <p:cNvPicPr>
            <a:picLocks noChangeAspect="1"/>
          </p:cNvPicPr>
          <p:nvPr/>
        </p:nvPicPr>
        <p:blipFill>
          <a:blip r:embed="rId3"/>
          <a:stretch>
            <a:fillRect/>
          </a:stretch>
        </p:blipFill>
        <p:spPr>
          <a:xfrm>
            <a:off x="6858001" y="2479070"/>
            <a:ext cx="4577976" cy="1899860"/>
          </a:xfrm>
          <a:prstGeom prst="rect">
            <a:avLst/>
          </a:prstGeom>
        </p:spPr>
      </p:pic>
    </p:spTree>
    <p:extLst>
      <p:ext uri="{BB962C8B-B14F-4D97-AF65-F5344CB8AC3E}">
        <p14:creationId xmlns:p14="http://schemas.microsoft.com/office/powerpoint/2010/main" val="296484274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63ED7-1000-473C-9577-0D8A45FBFFD4}"/>
              </a:ext>
            </a:extLst>
          </p:cNvPr>
          <p:cNvSpPr>
            <a:spLocks noGrp="1"/>
          </p:cNvSpPr>
          <p:nvPr>
            <p:ph type="title"/>
          </p:nvPr>
        </p:nvSpPr>
        <p:spPr>
          <a:xfrm>
            <a:off x="1429566" y="1045445"/>
            <a:ext cx="9238434" cy="857559"/>
          </a:xfrm>
        </p:spPr>
        <p:txBody>
          <a:bodyPr>
            <a:normAutofit fontScale="90000"/>
          </a:bodyPr>
          <a:lstStyle/>
          <a:p>
            <a:r>
              <a:rPr lang="fr-CA"/>
              <a:t>Alerte Sonore (Évaluation selon requis)</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D">
            <a:hlinkClick r:id="" action="ppaction://media"/>
            <a:extLst>
              <a:ext uri="{FF2B5EF4-FFF2-40B4-BE49-F238E27FC236}">
                <a16:creationId xmlns:a16="http://schemas.microsoft.com/office/drawing/2014/main" id="{E7DE7EB7-81A3-4BEA-BE41-B7927551385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946447" y="2786676"/>
            <a:ext cx="1284645" cy="1284645"/>
          </a:xfrm>
          <a:prstGeom prst="rect">
            <a:avLst/>
          </a:prstGeom>
        </p:spPr>
      </p:pic>
      <p:sp>
        <p:nvSpPr>
          <p:cNvPr id="6" name="ZoneTexte 5">
            <a:extLst>
              <a:ext uri="{FF2B5EF4-FFF2-40B4-BE49-F238E27FC236}">
                <a16:creationId xmlns:a16="http://schemas.microsoft.com/office/drawing/2014/main" id="{492B26A0-A4C2-4012-90D9-58119AC10EEE}"/>
              </a:ext>
            </a:extLst>
          </p:cNvPr>
          <p:cNvSpPr txBox="1"/>
          <p:nvPr/>
        </p:nvSpPr>
        <p:spPr>
          <a:xfrm>
            <a:off x="1564673" y="4379253"/>
            <a:ext cx="889807" cy="369332"/>
          </a:xfrm>
          <a:prstGeom prst="rect">
            <a:avLst/>
          </a:prstGeom>
          <a:noFill/>
        </p:spPr>
        <p:txBody>
          <a:bodyPr wrap="square" rtlCol="0">
            <a:spAutoFit/>
          </a:bodyPr>
          <a:lstStyle/>
          <a:p>
            <a:r>
              <a:rPr lang="fr-CA"/>
              <a:t>Bonne </a:t>
            </a:r>
          </a:p>
        </p:txBody>
      </p:sp>
      <p:sp>
        <p:nvSpPr>
          <p:cNvPr id="7" name="ZoneTexte 6">
            <a:extLst>
              <a:ext uri="{FF2B5EF4-FFF2-40B4-BE49-F238E27FC236}">
                <a16:creationId xmlns:a16="http://schemas.microsoft.com/office/drawing/2014/main" id="{B933C0A2-DB99-4E30-B89F-8062B62F4DB6}"/>
              </a:ext>
            </a:extLst>
          </p:cNvPr>
          <p:cNvSpPr txBox="1"/>
          <p:nvPr/>
        </p:nvSpPr>
        <p:spPr>
          <a:xfrm>
            <a:off x="8946450" y="4419922"/>
            <a:ext cx="1284642" cy="369332"/>
          </a:xfrm>
          <a:prstGeom prst="rect">
            <a:avLst/>
          </a:prstGeom>
          <a:noFill/>
        </p:spPr>
        <p:txBody>
          <a:bodyPr wrap="square" rtlCol="0">
            <a:spAutoFit/>
          </a:bodyPr>
          <a:lstStyle/>
          <a:p>
            <a:r>
              <a:rPr lang="fr-CA"/>
              <a:t>mauvaise</a:t>
            </a:r>
          </a:p>
        </p:txBody>
      </p:sp>
      <p:pic>
        <p:nvPicPr>
          <p:cNvPr id="12" name="qbonmatin">
            <a:hlinkClick r:id="" action="ppaction://media"/>
            <a:extLst>
              <a:ext uri="{FF2B5EF4-FFF2-40B4-BE49-F238E27FC236}">
                <a16:creationId xmlns:a16="http://schemas.microsoft.com/office/drawing/2014/main" id="{BAD04DC7-8226-4463-820A-C935A271B51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70627" y="2786677"/>
            <a:ext cx="1284645" cy="1284645"/>
          </a:xfrm>
          <a:prstGeom prst="rect">
            <a:avLst/>
          </a:prstGeom>
        </p:spPr>
      </p:pic>
      <p:pic>
        <p:nvPicPr>
          <p:cNvPr id="13" name="qbonmatin_voiture">
            <a:hlinkClick r:id="" action="ppaction://media"/>
            <a:extLst>
              <a:ext uri="{FF2B5EF4-FFF2-40B4-BE49-F238E27FC236}">
                <a16:creationId xmlns:a16="http://schemas.microsoft.com/office/drawing/2014/main" id="{03466A70-3215-483A-840B-4D8A612CDB90}"/>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5453677" y="4604588"/>
            <a:ext cx="1284645" cy="1284645"/>
          </a:xfrm>
          <a:prstGeom prst="rect">
            <a:avLst/>
          </a:prstGeom>
        </p:spPr>
      </p:pic>
      <p:sp>
        <p:nvSpPr>
          <p:cNvPr id="14" name="ZoneTexte 13">
            <a:extLst>
              <a:ext uri="{FF2B5EF4-FFF2-40B4-BE49-F238E27FC236}">
                <a16:creationId xmlns:a16="http://schemas.microsoft.com/office/drawing/2014/main" id="{5E30A5E2-F080-450F-8E0B-FD5FBD82CDCC}"/>
              </a:ext>
            </a:extLst>
          </p:cNvPr>
          <p:cNvSpPr txBox="1"/>
          <p:nvPr/>
        </p:nvSpPr>
        <p:spPr>
          <a:xfrm>
            <a:off x="4961680" y="6004284"/>
            <a:ext cx="2268638" cy="369332"/>
          </a:xfrm>
          <a:prstGeom prst="rect">
            <a:avLst/>
          </a:prstGeom>
          <a:noFill/>
        </p:spPr>
        <p:txBody>
          <a:bodyPr wrap="square" rtlCol="0">
            <a:spAutoFit/>
          </a:bodyPr>
          <a:lstStyle/>
          <a:p>
            <a:r>
              <a:rPr lang="fr-CA"/>
              <a:t>Avec son de voiture</a:t>
            </a:r>
          </a:p>
        </p:txBody>
      </p:sp>
    </p:spTree>
    <p:extLst>
      <p:ext uri="{BB962C8B-B14F-4D97-AF65-F5344CB8AC3E}">
        <p14:creationId xmlns:p14="http://schemas.microsoft.com/office/powerpoint/2010/main" val="673115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3" fill="hold"/>
                                        <p:tgtEl>
                                          <p:spTgt spid="12"/>
                                        </p:tgtEl>
                                      </p:cBhvr>
                                    </p:cmd>
                                  </p:childTnLst>
                                </p:cTn>
                              </p:par>
                            </p:childTnLst>
                          </p:cTn>
                        </p:par>
                      </p:childTnLst>
                    </p:cTn>
                  </p:par>
                </p:childTnLst>
              </p:cTn>
              <p:nextCondLst>
                <p:cond evt="onClick" delay="0">
                  <p:tgtEl>
                    <p:spTgt spid="12"/>
                  </p:tgtEl>
                </p:cond>
              </p:nextCondLst>
            </p:seq>
            <p:audio>
              <p:cMediaNode vol="87805">
                <p:cTn id="7" fill="hold" display="0">
                  <p:stCondLst>
                    <p:cond delay="indefinite"/>
                  </p:stCondLst>
                  <p:endCondLst>
                    <p:cond evt="onStopAudio" delay="0">
                      <p:tgtEl>
                        <p:sldTgt/>
                      </p:tgtEl>
                    </p:cond>
                  </p:endCondLst>
                </p:cTn>
                <p:tgtEl>
                  <p:spTgt spid="12"/>
                </p:tgtEl>
              </p:cMediaNode>
            </p:audi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2341" fill="hold"/>
                                        <p:tgtEl>
                                          <p:spTgt spid="13"/>
                                        </p:tgtEl>
                                      </p:cBhvr>
                                    </p:cmd>
                                  </p:childTnLst>
                                </p:cTn>
                              </p:par>
                            </p:childTnLst>
                          </p:cTn>
                        </p:par>
                      </p:childTnLst>
                    </p:cTn>
                  </p:par>
                </p:childTnLst>
              </p:cTn>
              <p:nextCondLst>
                <p:cond evt="onClick" delay="0">
                  <p:tgtEl>
                    <p:spTgt spid="13"/>
                  </p:tgtEl>
                </p:cond>
              </p:nextCondLst>
            </p:seq>
            <p:audio>
              <p:cMediaNode vol="80000">
                <p:cTn id="13" fill="hold" display="0">
                  <p:stCondLst>
                    <p:cond delay="indefinite"/>
                  </p:stCondLst>
                  <p:endCondLst>
                    <p:cond evt="onStopAudio" delay="0">
                      <p:tgtEl>
                        <p:sldTgt/>
                      </p:tgtEl>
                    </p:cond>
                  </p:endCondLst>
                </p:cTn>
                <p:tgtEl>
                  <p:spTgt spid="13"/>
                </p:tgtEl>
              </p:cMediaNode>
            </p:audi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040" fill="hold"/>
                                        <p:tgtEl>
                                          <p:spTgt spid="5"/>
                                        </p:tgtEl>
                                      </p:cBhvr>
                                    </p:cmd>
                                  </p:childTnLst>
                                </p:cTn>
                              </p:par>
                            </p:childTnLst>
                          </p:cTn>
                        </p:par>
                      </p:childTnLst>
                    </p:cTn>
                  </p:par>
                </p:childTnLst>
              </p:cTn>
              <p:nextCondLst>
                <p:cond evt="onClick" delay="0">
                  <p:tgtEl>
                    <p:spTgt spid="5"/>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PortalVTI">
  <a:themeElements>
    <a:clrScheme name="AnalogousFromLightSeedRightStep">
      <a:dk1>
        <a:srgbClr val="000000"/>
      </a:dk1>
      <a:lt1>
        <a:srgbClr val="FFFFFF"/>
      </a:lt1>
      <a:dk2>
        <a:srgbClr val="393620"/>
      </a:dk2>
      <a:lt2>
        <a:srgbClr val="E2E5E8"/>
      </a:lt2>
      <a:accent1>
        <a:srgbClr val="C19A78"/>
      </a:accent1>
      <a:accent2>
        <a:srgbClr val="AAA369"/>
      </a:accent2>
      <a:accent3>
        <a:srgbClr val="98A776"/>
      </a:accent3>
      <a:accent4>
        <a:srgbClr val="7FAF6C"/>
      </a:accent4>
      <a:accent5>
        <a:srgbClr val="78AF80"/>
      </a:accent5>
      <a:accent6>
        <a:srgbClr val="6CAE90"/>
      </a:accent6>
      <a:hlink>
        <a:srgbClr val="5D85A8"/>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Engineering Major for College: Civil Engineering by Slidesgo">
  <a:themeElements>
    <a:clrScheme name="Simple Light">
      <a:dk1>
        <a:srgbClr val="FFFFFF"/>
      </a:dk1>
      <a:lt1>
        <a:srgbClr val="1B1B21"/>
      </a:lt1>
      <a:dk2>
        <a:srgbClr val="FFBD33"/>
      </a:dk2>
      <a:lt2>
        <a:srgbClr val="60BBF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51FC22AF8AEF74795AFA3669BD24161" ma:contentTypeVersion="12" ma:contentTypeDescription="Crée un document." ma:contentTypeScope="" ma:versionID="68d0ffec2e4a69348d4d238ce13aa752">
  <xsd:schema xmlns:xsd="http://www.w3.org/2001/XMLSchema" xmlns:xs="http://www.w3.org/2001/XMLSchema" xmlns:p="http://schemas.microsoft.com/office/2006/metadata/properties" xmlns:ns3="73b0451f-3446-4d3f-84d6-bc90b305e219" xmlns:ns4="5e26f516-e718-4d93-afc7-f3e884bcd0c9" targetNamespace="http://schemas.microsoft.com/office/2006/metadata/properties" ma:root="true" ma:fieldsID="db8656399a4a59e3385a1ccafa70b389" ns3:_="" ns4:_="">
    <xsd:import namespace="73b0451f-3446-4d3f-84d6-bc90b305e219"/>
    <xsd:import namespace="5e26f516-e718-4d93-afc7-f3e884bcd0c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b0451f-3446-4d3f-84d6-bc90b305e2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26f516-e718-4d93-afc7-f3e884bcd0c9"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0B511C-BECC-48B3-BBC8-B2746E2357CC}">
  <ds:schemaRefs>
    <ds:schemaRef ds:uri="http://schemas.microsoft.com/sharepoint/v3/contenttype/forms"/>
  </ds:schemaRefs>
</ds:datastoreItem>
</file>

<file path=customXml/itemProps2.xml><?xml version="1.0" encoding="utf-8"?>
<ds:datastoreItem xmlns:ds="http://schemas.openxmlformats.org/officeDocument/2006/customXml" ds:itemID="{00F3C59C-37C1-40E1-8B7C-9C5B84ECCB0E}">
  <ds:schemaRefs>
    <ds:schemaRef ds:uri="5e26f516-e718-4d93-afc7-f3e884bcd0c9"/>
    <ds:schemaRef ds:uri="73b0451f-3446-4d3f-84d6-bc90b305e2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B7DB580-4BB6-4EC0-BDC4-99777ED5D940}">
  <ds:schemaRefs>
    <ds:schemaRef ds:uri="http://purl.org/dc/dcmitype/"/>
    <ds:schemaRef ds:uri="http://purl.org/dc/terms/"/>
    <ds:schemaRef ds:uri="http://purl.org/dc/elements/1.1/"/>
    <ds:schemaRef ds:uri="http://schemas.microsoft.com/office/2006/metadata/properties"/>
    <ds:schemaRef ds:uri="5e26f516-e718-4d93-afc7-f3e884bcd0c9"/>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73b0451f-3446-4d3f-84d6-bc90b305e219"/>
  </ds:schemaRefs>
</ds:datastoreItem>
</file>

<file path=docProps/app.xml><?xml version="1.0" encoding="utf-8"?>
<Properties xmlns="http://schemas.openxmlformats.org/officeDocument/2006/extended-properties" xmlns:vt="http://schemas.openxmlformats.org/officeDocument/2006/docPropsVTypes">
  <TotalTime>0</TotalTime>
  <Words>1921</Words>
  <Application>Microsoft Office PowerPoint</Application>
  <PresentationFormat>Grand écran</PresentationFormat>
  <Paragraphs>215</Paragraphs>
  <Slides>26</Slides>
  <Notes>14</Notes>
  <HiddenSlides>0</HiddenSlides>
  <MMClips>3</MMClips>
  <ScaleCrop>false</ScaleCrop>
  <HeadingPairs>
    <vt:vector size="4" baseType="variant">
      <vt:variant>
        <vt:lpstr>Thème</vt:lpstr>
      </vt:variant>
      <vt:variant>
        <vt:i4>4</vt:i4>
      </vt:variant>
      <vt:variant>
        <vt:lpstr>Titres des diapositives</vt:lpstr>
      </vt:variant>
      <vt:variant>
        <vt:i4>26</vt:i4>
      </vt:variant>
    </vt:vector>
  </HeadingPairs>
  <TitlesOfParts>
    <vt:vector size="30" baseType="lpstr">
      <vt:lpstr>PortalVTI</vt:lpstr>
      <vt:lpstr>Engineering Major for College: Civil Engineering by Slidesgo</vt:lpstr>
      <vt:lpstr>Slidesgo Final Pages</vt:lpstr>
      <vt:lpstr>Thème Office</vt:lpstr>
      <vt:lpstr>Présentation PowerPoint</vt:lpstr>
      <vt:lpstr>ordre du jour</vt:lpstr>
      <vt:lpstr>Alerte Sonore</vt:lpstr>
      <vt:lpstr>Alerte Sonore (Spécification de l’utilisateur) </vt:lpstr>
      <vt:lpstr>Alerte Sonore (Fréquences de battement) </vt:lpstr>
      <vt:lpstr>Alerte Sonore (suite)</vt:lpstr>
      <vt:lpstr>Alerte Sonore (Prototype)</vt:lpstr>
      <vt:lpstr>Alerte Sonore (Protocole)</vt:lpstr>
      <vt:lpstr>Alerte Sonore (Évaluation selon requis)</vt:lpstr>
      <vt:lpstr>Alerte Sonore (Contenu)</vt:lpstr>
      <vt:lpstr>Implant cochléaire (Protocole)</vt:lpstr>
      <vt:lpstr>Implant cochléaire (4 canaux)</vt:lpstr>
      <vt:lpstr>Implant cochléaire (16 canaux)</vt:lpstr>
      <vt:lpstr>Persistance visuelle (2 diapos)</vt:lpstr>
      <vt:lpstr>Persistance visuelle (Interprétation)</vt:lpstr>
      <vt:lpstr>Mouvement</vt:lpstr>
      <vt:lpstr>Cohérence audiovisuelle (Protocole)</vt:lpstr>
      <vt:lpstr>Cohérence audiovisuelle (Mécanisme)</vt:lpstr>
      <vt:lpstr>Images nauséabondes</vt:lpstr>
      <vt:lpstr>Images nauséabondes (suite)</vt:lpstr>
      <vt:lpstr>Présentation PowerPoint</vt:lpstr>
      <vt:lpstr>Sonification de trajectoires (Protocole)</vt:lpstr>
      <vt:lpstr>Présentation PowerPoint</vt:lpstr>
      <vt:lpstr>Présentation PowerPoint</vt:lpstr>
      <vt:lpstr>Références</vt:lpstr>
      <vt:lpstr>Annexe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Sensation et Perception</dc:title>
  <dc:creator>laurence milette</dc:creator>
  <cp:lastModifiedBy>laurence milette</cp:lastModifiedBy>
  <cp:revision>3</cp:revision>
  <dcterms:created xsi:type="dcterms:W3CDTF">2022-07-26T00:26:42Z</dcterms:created>
  <dcterms:modified xsi:type="dcterms:W3CDTF">2022-07-31T20:50:03Z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0x010100551FC22AF8AEF74795AFA3669BD24161</vt:lpwstr>
  </property>
</Properties>
</file>